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 snapToObjects="1">
      <p:cViewPr varScale="1">
        <p:scale>
          <a:sx n="63" d="100"/>
          <a:sy n="63" d="100"/>
        </p:scale>
        <p:origin x="7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B487A0-59A6-F841-9592-FD6EC3A136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AEB4869-D6E0-A446-8333-70730471AC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DBD8DD-506D-D441-817F-21A54F121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E3493C-FEAE-A34C-8078-03924BB23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EFCE10D-AEBD-D744-A620-B2FA2421D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45267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38A651-8445-E845-B786-392027860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A371270-6237-0141-8A49-55EBDCFD9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545FA9-ADB7-B448-A74E-7983C2F46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C5420A4-806A-F14C-8015-D7863A693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D0D412-4B65-1449-97AE-42162DBD4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28511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7F7ED0A-4702-F143-BC6B-0A9AD96528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68864C7-47BA-2B44-AA79-AD1A59F68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14B793-A120-EB4B-8F72-38E5B0ACE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60936B-7A02-BB45-9AF5-53DB7529C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6BB018-F7ED-914F-BC6F-5AD9E1C1C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6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1E257C-D6C5-6D43-B177-27491FEC4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FB0AD1-5FF3-674C-8579-FB5584D73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3B7E19-1E27-1247-88F1-E10BFDF89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477FA8E-F2A4-C443-A854-43D340A69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0E9DF9-AD5D-D94E-8C0B-BFA286E94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27031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465FA2-36FD-BC4C-837F-F5472E2A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5AAD8E-9F7E-3949-988F-D9E3714B3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A54C195-D561-D74F-BA4C-C7D2D850A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2A0128-A38B-1A4A-8454-7A44F1BE6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67D89E0-77B3-6649-A08A-40673C7A8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16830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1E41E0-249B-9642-BED1-A2C9E5854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C79D24-1DC1-E947-B75B-4EA2DB7F92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A7C2D12-9B40-164B-9DA6-750463ED9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D511E9-DB0A-8A46-B2D4-2AA2DE274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5CEECF9-49CF-244A-B1A2-4C023452C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21E3ABD-7976-4E4A-B3E5-9E943C14F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47860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DE1BB5-5878-994C-86BE-6BC11C94B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1DAAAA-6808-6A44-B7FC-82C9A1E99C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80C658C-015E-C142-9CA1-B80780F66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E26F5B4-8082-C144-9A9D-9F0E7AAAC3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47A2929-8966-324A-BA73-B92C7FB21F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382ADBC-8DC0-EB45-B078-FD38B6757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7DE1F2D-FA59-B744-98E7-D3A174FED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83E4172-9FD5-F843-8ECB-16A0450DA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90955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5F7437-5CB1-2A41-9334-EB13BDB77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03FC6EA-2D27-0C4E-94CA-A699BB208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70F75BA-CC31-1047-9C6E-55E43A186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C933052-2561-2B46-A398-5BD3F825C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08560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88E86CC-3207-E442-9603-047ED70BD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96D9A72-C5F4-184F-9BAD-18CA80256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021C8EC-8E21-974C-8CA7-A8ED6C285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425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838B01-BADA-1F47-9EB8-8ED836C09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BF1421-C811-C049-9AEE-BB32F51CD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1023F3B-72B5-984A-93DA-3BF1DC5CA4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4983A8-4C24-B149-8622-04848809C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BFEA84-3D24-9643-820D-FC093F707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E729A61-4A5F-544A-A70E-2550C9FA3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168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1B5B84-8BAD-8140-AE1A-DDDD0EF5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3043EB9-C361-2042-BE32-51B7C5A21E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2434229-0594-8D48-AA4C-462034756D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A6BC860-0923-D346-BB1E-157E947B0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995A063-CED5-B743-9FCC-1688C773C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018501F-3E82-954A-819D-677E835A8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6950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4E67FF0-A5B2-B345-8074-C3CC84B3F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0C2FC6-F1AE-DA46-9161-8D96836FF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FB8780-4F41-A345-9D27-619A63171D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D46C3-BDF3-974F-9AFA-1E247937ADE6}" type="datetimeFigureOut">
              <a:rPr lang="es-AR" smtClean="0"/>
              <a:t>2/9/2022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F2CB5D-698A-7640-913D-CF508D8274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43B840-117C-8A46-A6B8-6AA9A48B19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33D58-535C-D647-AB3D-5641B8D0E15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400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217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E39281F-58C2-F54A-80CB-CFE09C63B5CE}"/>
              </a:ext>
            </a:extLst>
          </p:cNvPr>
          <p:cNvSpPr txBox="1"/>
          <p:nvPr/>
        </p:nvSpPr>
        <p:spPr>
          <a:xfrm>
            <a:off x="4148191" y="2828835"/>
            <a:ext cx="38956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7200" b="1" dirty="0">
                <a:solidFill>
                  <a:schemeClr val="bg1"/>
                </a:solidFill>
                <a:latin typeface="Myriad Pro" panose="020B0503030403020204" pitchFamily="34" charset="0"/>
              </a:rPr>
              <a:t>Apertura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93A70A0-1DB1-8E40-AE4C-6D32D5102C14}"/>
              </a:ext>
            </a:extLst>
          </p:cNvPr>
          <p:cNvSpPr txBox="1"/>
          <p:nvPr/>
        </p:nvSpPr>
        <p:spPr>
          <a:xfrm>
            <a:off x="5402541" y="1631091"/>
            <a:ext cx="13869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9600" dirty="0">
                <a:solidFill>
                  <a:schemeClr val="bg1"/>
                </a:solidFill>
                <a:latin typeface="Myriad Pro Light" panose="020B0403030403020204" pitchFamily="34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138081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045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58FFE18B-8F07-2D47-9377-810A69369A84}"/>
              </a:ext>
            </a:extLst>
          </p:cNvPr>
          <p:cNvSpPr txBox="1"/>
          <p:nvPr/>
        </p:nvSpPr>
        <p:spPr>
          <a:xfrm>
            <a:off x="4047201" y="3015048"/>
            <a:ext cx="40975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8000" b="1" dirty="0">
                <a:solidFill>
                  <a:schemeClr val="bg1"/>
                </a:solidFill>
                <a:latin typeface="Myriad Pro" panose="020B0503030403020204" pitchFamily="34" charset="0"/>
              </a:rPr>
              <a:t>¡Gracias!</a:t>
            </a:r>
          </a:p>
        </p:txBody>
      </p:sp>
    </p:spTree>
    <p:extLst>
      <p:ext uri="{BB962C8B-B14F-4D97-AF65-F5344CB8AC3E}">
        <p14:creationId xmlns:p14="http://schemas.microsoft.com/office/powerpoint/2010/main" val="39620671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</Words>
  <Application>Microsoft Office PowerPoint</Application>
  <PresentationFormat>Panorámica</PresentationFormat>
  <Paragraphs>3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Myriad Pro</vt:lpstr>
      <vt:lpstr>Myriad Pro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Patricio Lavayen</cp:lastModifiedBy>
  <cp:revision>3</cp:revision>
  <dcterms:created xsi:type="dcterms:W3CDTF">2021-04-19T21:06:25Z</dcterms:created>
  <dcterms:modified xsi:type="dcterms:W3CDTF">2022-09-02T20:34:44Z</dcterms:modified>
</cp:coreProperties>
</file>