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s-A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/>
    <p:restoredTop sz="94674"/>
  </p:normalViewPr>
  <p:slideViewPr>
    <p:cSldViewPr snapToGrid="0" snapToObjects="1">
      <p:cViewPr varScale="1">
        <p:scale>
          <a:sx n="79" d="100"/>
          <a:sy n="79" d="100"/>
        </p:scale>
        <p:origin x="101" y="37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F768112-BFEA-4B43-97AC-378D645BAD6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AR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D802B3C6-822B-B148-A7AB-266D87DAD60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MX"/>
              <a:t>Haz clic para editar el estilo de subtítulo del patrón</a:t>
            </a:r>
            <a:endParaRPr lang="es-AR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E4F32A79-68A6-1445-A813-797BD75690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3A3E65-55CE-5348-84C6-0C6D86C6958E}" type="datetimeFigureOut">
              <a:rPr lang="es-AR" smtClean="0"/>
              <a:t>26/3/2026</a:t>
            </a:fld>
            <a:endParaRPr lang="es-AR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6D0A23F1-4237-DE4B-A7CB-52CD05A3B6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1912007-3A77-4B47-A8F2-87D3F91D33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14F37-B336-6946-BF43-CF93F9FDF733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4502705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FDDE378-880C-6A40-B436-D715D3A377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AR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E0C68D31-B0B9-9449-B09D-8F5C92CE889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AR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6852A534-060C-7A47-8318-DF3C81CC2F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3A3E65-55CE-5348-84C6-0C6D86C6958E}" type="datetimeFigureOut">
              <a:rPr lang="es-AR" smtClean="0"/>
              <a:t>26/3/2026</a:t>
            </a:fld>
            <a:endParaRPr lang="es-AR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D59926D3-2A13-0643-ACAD-C6DD9F2544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CB59B577-EB0F-D949-BFF1-B946765A46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14F37-B336-6946-BF43-CF93F9FDF733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9667508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BEA6BFC7-8D19-F04F-9EF6-0CA7102F6F2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MX"/>
              <a:t>Haz clic para modificar el estilo de título del patrón</a:t>
            </a:r>
            <a:endParaRPr lang="es-AR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916B726B-B9F2-E14C-A73F-0D314EEF025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AR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88177653-52FB-444C-AC67-31A11379EE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3A3E65-55CE-5348-84C6-0C6D86C6958E}" type="datetimeFigureOut">
              <a:rPr lang="es-AR" smtClean="0"/>
              <a:t>26/3/2026</a:t>
            </a:fld>
            <a:endParaRPr lang="es-AR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32D00CEF-52EF-CB4E-B447-3BC69FD85C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323D044-1D33-4C48-9607-EBB18F31CF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14F37-B336-6946-BF43-CF93F9FDF733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9549281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4FF8EE4-E4F1-EE4E-9355-3917B2DB5E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AR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FB9AE89A-B7C4-244B-BE7F-3C56339BEC8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AR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9D6E1CA-D141-C841-84BD-182F5A5D76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3A3E65-55CE-5348-84C6-0C6D86C6958E}" type="datetimeFigureOut">
              <a:rPr lang="es-AR" smtClean="0"/>
              <a:t>26/3/2026</a:t>
            </a:fld>
            <a:endParaRPr lang="es-AR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8A368EA0-3FCF-914C-AF3E-4AA632739F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6895D81-5837-4D43-B508-18125110BE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14F37-B336-6946-BF43-CF93F9FDF733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3479843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14D60DD-9562-A244-BE13-8FEFFDFEC0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AR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FD33FBF6-9B14-D847-A76E-B9202A7E511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67B71F3-2EFD-D549-8DAC-812ACAE886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3A3E65-55CE-5348-84C6-0C6D86C6958E}" type="datetimeFigureOut">
              <a:rPr lang="es-AR" smtClean="0"/>
              <a:t>26/3/2026</a:t>
            </a:fld>
            <a:endParaRPr lang="es-AR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169E6159-BF3F-D646-B334-BD7CF6B2A7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E9A56D7-B074-4F41-84C9-065A3815C1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14F37-B336-6946-BF43-CF93F9FDF733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13150063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4FCDF90-5C61-6845-B10D-7ED2CC5840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AR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140397C3-677F-EF4F-A52C-FB77FC25564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AR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33805A00-0D4E-6E44-A90D-9192BE8C9AB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AR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F05CF3CB-5567-3346-8D59-3F52B34EFF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3A3E65-55CE-5348-84C6-0C6D86C6958E}" type="datetimeFigureOut">
              <a:rPr lang="es-AR" smtClean="0"/>
              <a:t>26/3/2026</a:t>
            </a:fld>
            <a:endParaRPr lang="es-AR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A330ABF3-9B3C-C749-B4C7-C3E1480E48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44BAE7C9-A26A-E941-A159-C3DA675273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14F37-B336-6946-BF43-CF93F9FDF733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9104189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0FBC52B-B41E-4145-A60C-4CDFB949E3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AR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A3AE2C86-9954-6C48-87B0-D002388DF1C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C4CC6A64-013D-D64A-B863-36E4FA13F83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AR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88EC6530-A5EA-DA46-8C5E-8BB07745F78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EE00B057-4D9F-8748-BC40-DBEB59B3E28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AR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4F2FCE40-7C8A-6A47-979E-1082E7A0B4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3A3E65-55CE-5348-84C6-0C6D86C6958E}" type="datetimeFigureOut">
              <a:rPr lang="es-AR" smtClean="0"/>
              <a:t>26/3/2026</a:t>
            </a:fld>
            <a:endParaRPr lang="es-AR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138F7515-3C85-ED45-8D5F-9214333292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DF83F36A-9703-614D-AB04-1F2EE4CE33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14F37-B336-6946-BF43-CF93F9FDF733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9902859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B1C0617-30CC-B244-A79F-CFC6753383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AR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718C1FFA-A382-2F44-9983-64AB110F69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3A3E65-55CE-5348-84C6-0C6D86C6958E}" type="datetimeFigureOut">
              <a:rPr lang="es-AR" smtClean="0"/>
              <a:t>26/3/2026</a:t>
            </a:fld>
            <a:endParaRPr lang="es-AR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A3BA91AC-91D3-9C4F-A7AD-0F819EF513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F26B2D39-329C-BC43-B298-E6B5FC56B9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14F37-B336-6946-BF43-CF93F9FDF733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0144988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95244123-661B-FB4C-9ECB-99455A4819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3A3E65-55CE-5348-84C6-0C6D86C6958E}" type="datetimeFigureOut">
              <a:rPr lang="es-AR" smtClean="0"/>
              <a:t>26/3/2026</a:t>
            </a:fld>
            <a:endParaRPr lang="es-AR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F4911831-212C-4447-9005-6D0896FDEC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CF3A7E58-58E8-3346-B5F7-DE806CFFE0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14F37-B336-6946-BF43-CF93F9FDF733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17984039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81E42B5-FC23-A94C-B40F-B4083585D0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s-AR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C98E9506-09CC-204B-B81A-2D52A923D6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AR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6FE48D9F-A068-A140-9719-7B2E6FE2ADE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56BB47CB-1F34-9948-B2AF-24228DEF84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3A3E65-55CE-5348-84C6-0C6D86C6958E}" type="datetimeFigureOut">
              <a:rPr lang="es-AR" smtClean="0"/>
              <a:t>26/3/2026</a:t>
            </a:fld>
            <a:endParaRPr lang="es-AR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58F13D79-84D7-2B43-908C-534B5F8434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485576A7-6869-2E48-9B97-36BF7A46B6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14F37-B336-6946-BF43-CF93F9FDF733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40448953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65D3B73-02D6-5E43-9640-69BAC7BC0B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s-AR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AF6DDED3-6BCB-634E-B7DA-04E16F1E0C6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AR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3B4AE78A-337E-184E-9EA9-2769B84095D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72C31444-9E24-F246-A700-B6D5E64B3E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3A3E65-55CE-5348-84C6-0C6D86C6958E}" type="datetimeFigureOut">
              <a:rPr lang="es-AR" smtClean="0"/>
              <a:t>26/3/2026</a:t>
            </a:fld>
            <a:endParaRPr lang="es-AR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E828E810-9E15-1646-9139-D45CA38887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9B7DB94E-1C1B-0A47-B361-F9994EF7C7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14F37-B336-6946-BF43-CF93F9FDF733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0186136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F758B60A-1CDF-724A-A2DC-6760604BFC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MX"/>
              <a:t>Haz clic para modificar el estilo de título del patrón</a:t>
            </a:r>
            <a:endParaRPr lang="es-AR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062C141E-E5A6-1E42-B5D4-95C277852EC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AR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130ABFE-F6C7-6643-B2BF-431447E1F8A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3A3E65-55CE-5348-84C6-0C6D86C6958E}" type="datetimeFigureOut">
              <a:rPr lang="es-AR" smtClean="0"/>
              <a:t>26/3/2026</a:t>
            </a:fld>
            <a:endParaRPr lang="es-AR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23BD3602-EE6E-3E40-9455-2299EA2CBA0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AR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A34E5C10-C5BC-D440-BDAA-B645033C6BC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314F37-B336-6946-BF43-CF93F9FDF733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1555063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A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382912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150BDAD6-B902-0249-9FBE-8FE2D7E72A9D}"/>
              </a:ext>
            </a:extLst>
          </p:cNvPr>
          <p:cNvSpPr txBox="1"/>
          <p:nvPr/>
        </p:nvSpPr>
        <p:spPr>
          <a:xfrm>
            <a:off x="2211859" y="2001795"/>
            <a:ext cx="801953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AR" sz="7200" b="1" dirty="0">
                <a:solidFill>
                  <a:schemeClr val="bg1"/>
                </a:solidFill>
                <a:latin typeface="Cina GEO Test" panose="00000500000000000000" pitchFamily="50" charset="0"/>
              </a:rPr>
              <a:t>TITULO DE PRESENTACION</a:t>
            </a:r>
          </a:p>
        </p:txBody>
      </p:sp>
    </p:spTree>
    <p:extLst>
      <p:ext uri="{BB962C8B-B14F-4D97-AF65-F5344CB8AC3E}">
        <p14:creationId xmlns:p14="http://schemas.microsoft.com/office/powerpoint/2010/main" val="21993017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20E974D0-A38B-DC43-81CD-B6F70C1A206C}"/>
              </a:ext>
            </a:extLst>
          </p:cNvPr>
          <p:cNvSpPr txBox="1"/>
          <p:nvPr/>
        </p:nvSpPr>
        <p:spPr>
          <a:xfrm>
            <a:off x="1999735" y="2582562"/>
            <a:ext cx="819253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AR" b="1" dirty="0" err="1">
                <a:latin typeface="Cina GEO Test" panose="00000500000000000000" pitchFamily="50" charset="0"/>
              </a:rPr>
              <a:t>Lorem</a:t>
            </a:r>
            <a:r>
              <a:rPr lang="es-AR" b="1" dirty="0">
                <a:latin typeface="Cina GEO Test" panose="00000500000000000000" pitchFamily="50" charset="0"/>
              </a:rPr>
              <a:t> </a:t>
            </a:r>
            <a:r>
              <a:rPr lang="es-AR" b="1" dirty="0" err="1">
                <a:latin typeface="Cina GEO Test" panose="00000500000000000000" pitchFamily="50" charset="0"/>
              </a:rPr>
              <a:t>Ipsum</a:t>
            </a:r>
            <a:r>
              <a:rPr lang="es-AR" dirty="0">
                <a:latin typeface="Cina GEO Test" panose="00000500000000000000" pitchFamily="50" charset="0"/>
              </a:rPr>
              <a:t> es simplemente el texto de relleno de las imprentas y archivos de texto. </a:t>
            </a:r>
            <a:r>
              <a:rPr lang="es-AR" dirty="0" err="1">
                <a:latin typeface="Cina GEO Test" panose="00000500000000000000" pitchFamily="50" charset="0"/>
              </a:rPr>
              <a:t>Lorem</a:t>
            </a:r>
            <a:r>
              <a:rPr lang="es-AR" dirty="0">
                <a:latin typeface="Cina GEO Test" panose="00000500000000000000" pitchFamily="50" charset="0"/>
              </a:rPr>
              <a:t> </a:t>
            </a:r>
            <a:r>
              <a:rPr lang="es-AR" dirty="0" err="1">
                <a:latin typeface="Cina GEO Test" panose="00000500000000000000" pitchFamily="50" charset="0"/>
              </a:rPr>
              <a:t>Ipsum</a:t>
            </a:r>
            <a:r>
              <a:rPr lang="es-AR" dirty="0">
                <a:latin typeface="Cina GEO Test" panose="00000500000000000000" pitchFamily="50" charset="0"/>
              </a:rPr>
              <a:t> ha sido el texto de relleno estándar de las industrias desde el año 1500, cuando un impresor (N. del T. persona que se dedica a la imprenta) desconocido usó una galería de textos y los mezcló de tal manera que logró hacer un libro de textos </a:t>
            </a:r>
            <a:r>
              <a:rPr lang="es-AR" dirty="0" err="1">
                <a:latin typeface="Cina GEO Test" panose="00000500000000000000" pitchFamily="50" charset="0"/>
              </a:rPr>
              <a:t>especimen</a:t>
            </a:r>
            <a:r>
              <a:rPr lang="es-AR" dirty="0">
                <a:latin typeface="Cina GEO Test" panose="00000500000000000000" pitchFamily="50" charset="0"/>
              </a:rPr>
              <a:t>. No sólo sobrevivió 500 años, sino que </a:t>
            </a:r>
            <a:r>
              <a:rPr lang="es-AR" dirty="0" err="1">
                <a:latin typeface="Cina GEO Test" panose="00000500000000000000" pitchFamily="50" charset="0"/>
              </a:rPr>
              <a:t>tambien</a:t>
            </a:r>
            <a:r>
              <a:rPr lang="es-AR" dirty="0">
                <a:latin typeface="Cina GEO Test" panose="00000500000000000000" pitchFamily="50" charset="0"/>
              </a:rPr>
              <a:t> ingresó como texto de relleno en documentos electrónicos, quedando esencialmente igual al original. Fue popularizado en los 60s con la creación de las hojas "</a:t>
            </a:r>
            <a:r>
              <a:rPr lang="es-AR" dirty="0" err="1">
                <a:latin typeface="Cina GEO Test" panose="00000500000000000000" pitchFamily="50" charset="0"/>
              </a:rPr>
              <a:t>Letraset</a:t>
            </a:r>
            <a:r>
              <a:rPr lang="es-AR" dirty="0">
                <a:latin typeface="Cina GEO Test" panose="00000500000000000000" pitchFamily="50" charset="0"/>
              </a:rPr>
              <a:t>", las cuales </a:t>
            </a:r>
            <a:r>
              <a:rPr lang="es-AR" dirty="0" err="1">
                <a:latin typeface="Cina GEO Test" panose="00000500000000000000" pitchFamily="50" charset="0"/>
              </a:rPr>
              <a:t>contenian</a:t>
            </a:r>
            <a:r>
              <a:rPr lang="es-AR" dirty="0">
                <a:latin typeface="Cina GEO Test" panose="00000500000000000000" pitchFamily="50" charset="0"/>
              </a:rPr>
              <a:t> pasajes de </a:t>
            </a:r>
            <a:r>
              <a:rPr lang="es-AR" dirty="0" err="1">
                <a:latin typeface="Cina GEO Test" panose="00000500000000000000" pitchFamily="50" charset="0"/>
              </a:rPr>
              <a:t>Lorem</a:t>
            </a:r>
            <a:r>
              <a:rPr lang="es-AR" dirty="0">
                <a:latin typeface="Cina GEO Test" panose="00000500000000000000" pitchFamily="50" charset="0"/>
              </a:rPr>
              <a:t> </a:t>
            </a:r>
            <a:r>
              <a:rPr lang="es-AR" dirty="0" err="1">
                <a:latin typeface="Cina GEO Test" panose="00000500000000000000" pitchFamily="50" charset="0"/>
              </a:rPr>
              <a:t>Ipsum</a:t>
            </a:r>
            <a:r>
              <a:rPr lang="es-AR" dirty="0">
                <a:latin typeface="Cina GEO Test" panose="00000500000000000000" pitchFamily="50" charset="0"/>
              </a:rPr>
              <a:t>, y más recientemente con software de autoedición, como por ejemplo </a:t>
            </a:r>
            <a:r>
              <a:rPr lang="es-AR" dirty="0" err="1">
                <a:latin typeface="Cina GEO Test" panose="00000500000000000000" pitchFamily="50" charset="0"/>
              </a:rPr>
              <a:t>Aldus</a:t>
            </a:r>
            <a:r>
              <a:rPr lang="es-AR" dirty="0">
                <a:latin typeface="Cina GEO Test" panose="00000500000000000000" pitchFamily="50" charset="0"/>
              </a:rPr>
              <a:t> PageMaker, el cual incluye versiones de </a:t>
            </a:r>
            <a:r>
              <a:rPr lang="es-AR" dirty="0" err="1">
                <a:latin typeface="Cina GEO Test" panose="00000500000000000000" pitchFamily="50" charset="0"/>
              </a:rPr>
              <a:t>Lorem</a:t>
            </a:r>
            <a:r>
              <a:rPr lang="es-AR" dirty="0">
                <a:latin typeface="Cina GEO Test" panose="00000500000000000000" pitchFamily="50" charset="0"/>
              </a:rPr>
              <a:t> </a:t>
            </a:r>
            <a:r>
              <a:rPr lang="es-AR" dirty="0" err="1">
                <a:latin typeface="Cina GEO Test" panose="00000500000000000000" pitchFamily="50" charset="0"/>
              </a:rPr>
              <a:t>Ipsum</a:t>
            </a:r>
            <a:r>
              <a:rPr lang="es-AR" dirty="0">
                <a:latin typeface="Cina GEO Test" panose="00000500000000000000" pitchFamily="50" charset="0"/>
              </a:rPr>
              <a:t>.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4AFB745F-A34D-5C4D-809E-05A4C76DA5EC}"/>
              </a:ext>
            </a:extLst>
          </p:cNvPr>
          <p:cNvSpPr txBox="1"/>
          <p:nvPr/>
        </p:nvSpPr>
        <p:spPr>
          <a:xfrm>
            <a:off x="1999735" y="1519881"/>
            <a:ext cx="434957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sz="4000" dirty="0">
                <a:latin typeface="Cina GEO Test" panose="00000500000000000000" pitchFamily="50" charset="0"/>
              </a:rPr>
              <a:t>TITULO X</a:t>
            </a:r>
          </a:p>
        </p:txBody>
      </p:sp>
    </p:spTree>
    <p:extLst>
      <p:ext uri="{BB962C8B-B14F-4D97-AF65-F5344CB8AC3E}">
        <p14:creationId xmlns:p14="http://schemas.microsoft.com/office/powerpoint/2010/main" val="10295781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4C025A47-10D6-4945-BC52-9640FE95B794}"/>
              </a:ext>
            </a:extLst>
          </p:cNvPr>
          <p:cNvSpPr txBox="1"/>
          <p:nvPr/>
        </p:nvSpPr>
        <p:spPr>
          <a:xfrm>
            <a:off x="4122908" y="2753691"/>
            <a:ext cx="394618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sz="6600" dirty="0">
                <a:solidFill>
                  <a:schemeClr val="bg1"/>
                </a:solidFill>
                <a:latin typeface="Cina GEO Test Bold" panose="00000800000000000000" pitchFamily="50" charset="0"/>
              </a:rPr>
              <a:t>GRACIAS</a:t>
            </a:r>
          </a:p>
        </p:txBody>
      </p:sp>
    </p:spTree>
    <p:extLst>
      <p:ext uri="{BB962C8B-B14F-4D97-AF65-F5344CB8AC3E}">
        <p14:creationId xmlns:p14="http://schemas.microsoft.com/office/powerpoint/2010/main" val="3397385368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145</Words>
  <Application>Microsoft Office PowerPoint</Application>
  <PresentationFormat>Panorámica</PresentationFormat>
  <Paragraphs>4</Paragraphs>
  <Slides>4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4</vt:i4>
      </vt:variant>
    </vt:vector>
  </HeadingPairs>
  <TitlesOfParts>
    <vt:vector size="10" baseType="lpstr">
      <vt:lpstr>Arial</vt:lpstr>
      <vt:lpstr>Calibri</vt:lpstr>
      <vt:lpstr>Calibri Light</vt:lpstr>
      <vt:lpstr>Cina GEO Test</vt:lpstr>
      <vt:lpstr>Cina GEO Test Bold</vt:lpstr>
      <vt:lpstr>Tema de Office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Microsoft Office User</dc:creator>
  <cp:lastModifiedBy>Marco Loschi</cp:lastModifiedBy>
  <cp:revision>3</cp:revision>
  <dcterms:created xsi:type="dcterms:W3CDTF">2021-05-17T17:09:04Z</dcterms:created>
  <dcterms:modified xsi:type="dcterms:W3CDTF">2026-03-26T14:07:11Z</dcterms:modified>
</cp:coreProperties>
</file>