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Lst>
  <p:sldSz cy="6858000" cx="12192000"/>
  <p:notesSz cx="6858000" cy="9144000"/>
  <p:embeddedFontLst>
    <p:embeddedFont>
      <p:font typeface="Oswald Light"/>
      <p:regular r:id="rId13"/>
      <p:bold r:id="rId14"/>
    </p:embeddedFont>
    <p:embeddedFont>
      <p:font typeface="Oswald"/>
      <p:regular r:id="rId15"/>
      <p:bold r:id="rId16"/>
    </p:embeddedFont>
    <p:embeddedFont>
      <p:font typeface="Open Sans Light"/>
      <p:regular r:id="rId17"/>
      <p:bold r:id="rId18"/>
      <p:italic r:id="rId19"/>
      <p:boldItalic r:id="rId20"/>
    </p:embeddedFont>
    <p:embeddedFont>
      <p:font typeface="Open Sans"/>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5" roundtripDataSignature="AMtx7miImgnOFxtzO4v6ovWzLZXyxEyk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OpenSansLight-boldItalic.fntdata"/><Relationship Id="rId22" Type="http://schemas.openxmlformats.org/officeDocument/2006/relationships/font" Target="fonts/OpenSans-bold.fntdata"/><Relationship Id="rId21" Type="http://schemas.openxmlformats.org/officeDocument/2006/relationships/font" Target="fonts/OpenSans-regular.fntdata"/><Relationship Id="rId24" Type="http://schemas.openxmlformats.org/officeDocument/2006/relationships/font" Target="fonts/OpenSans-boldItalic.fntdata"/><Relationship Id="rId23"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font" Target="fonts/OswaldLight-regular.fntdata"/><Relationship Id="rId12" Type="http://schemas.openxmlformats.org/officeDocument/2006/relationships/slide" Target="slides/slide8.xml"/><Relationship Id="rId15" Type="http://schemas.openxmlformats.org/officeDocument/2006/relationships/font" Target="fonts/Oswald-regular.fntdata"/><Relationship Id="rId14" Type="http://schemas.openxmlformats.org/officeDocument/2006/relationships/font" Target="fonts/OswaldLight-bold.fntdata"/><Relationship Id="rId17" Type="http://schemas.openxmlformats.org/officeDocument/2006/relationships/font" Target="fonts/OpenSansLight-regular.fntdata"/><Relationship Id="rId16" Type="http://schemas.openxmlformats.org/officeDocument/2006/relationships/font" Target="fonts/Oswald-bold.fntdata"/><Relationship Id="rId19" Type="http://schemas.openxmlformats.org/officeDocument/2006/relationships/font" Target="fonts/OpenSansLight-italic.fntdata"/><Relationship Id="rId18" Type="http://schemas.openxmlformats.org/officeDocument/2006/relationships/font" Target="fonts/OpenSansLigh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4" name="Google Shape;8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f49c5285d6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g1f49c5285d6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1f49c5285d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g1f49c5285d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1f49c5285d6_0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 name="Google Shape;104;g1f49c5285d6_0_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1f49c5285d6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4" name="Google Shape;114;g1f49c5285d6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1f49c5285d6_0_5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g1f49c5285d6_0_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f49c5285d6_0_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g1f49c5285d6_0_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pic>
        <p:nvPicPr>
          <p:cNvPr id="12" name="Google Shape;12;p6"/>
          <p:cNvPicPr preferRelativeResize="0"/>
          <p:nvPr/>
        </p:nvPicPr>
        <p:blipFill>
          <a:blip r:embed="rId3">
            <a:alphaModFix/>
          </a:blip>
          <a:stretch>
            <a:fillRect/>
          </a:stretch>
        </p:blipFill>
        <p:spPr>
          <a:xfrm>
            <a:off x="0" y="0"/>
            <a:ext cx="12192000" cy="685801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63" name="Shape 63"/>
        <p:cNvGrpSpPr/>
        <p:nvPr/>
      </p:nvGrpSpPr>
      <p:grpSpPr>
        <a:xfrm>
          <a:off x="0" y="0"/>
          <a:ext cx="0" cy="0"/>
          <a:chOff x="0" y="0"/>
          <a:chExt cx="0" cy="0"/>
        </a:xfrm>
      </p:grpSpPr>
      <p:sp>
        <p:nvSpPr>
          <p:cNvPr id="64" name="Google Shape;64;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69" name="Shape 69"/>
        <p:cNvGrpSpPr/>
        <p:nvPr/>
      </p:nvGrpSpPr>
      <p:grpSpPr>
        <a:xfrm>
          <a:off x="0" y="0"/>
          <a:ext cx="0" cy="0"/>
          <a:chOff x="0" y="0"/>
          <a:chExt cx="0" cy="0"/>
        </a:xfrm>
      </p:grpSpPr>
      <p:sp>
        <p:nvSpPr>
          <p:cNvPr id="70" name="Google Shape;70;p1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bg>
      <p:bgPr>
        <a:blipFill>
          <a:blip r:embed="rId2">
            <a:alphaModFix/>
          </a:blip>
          <a:stretch>
            <a:fillRect/>
          </a:stretch>
        </a:blipFill>
      </p:bgPr>
    </p:bg>
    <p:spTree>
      <p:nvGrpSpPr>
        <p:cNvPr id="13" name="Shape 13"/>
        <p:cNvGrpSpPr/>
        <p:nvPr/>
      </p:nvGrpSpPr>
      <p:grpSpPr>
        <a:xfrm>
          <a:off x="0" y="0"/>
          <a:ext cx="0" cy="0"/>
          <a:chOff x="0" y="0"/>
          <a:chExt cx="0" cy="0"/>
        </a:xfrm>
      </p:grpSpPr>
      <p:sp>
        <p:nvSpPr>
          <p:cNvPr id="14" name="Google Shape;14;p8"/>
          <p:cNvSpPr/>
          <p:nvPr/>
        </p:nvSpPr>
        <p:spPr>
          <a:xfrm>
            <a:off x="0" y="0"/>
            <a:ext cx="12192000" cy="6858000"/>
          </a:xfrm>
          <a:prstGeom prst="rect">
            <a:avLst/>
          </a:prstGeom>
          <a:solidFill>
            <a:srgbClr val="39393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5" name="Google Shape;15;p8"/>
          <p:cNvSpPr txBox="1"/>
          <p:nvPr>
            <p:ph idx="12" type="sldNum"/>
          </p:nvPr>
        </p:nvSpPr>
        <p:spPr>
          <a:xfrm>
            <a:off x="11409045" y="6333134"/>
            <a:ext cx="731700" cy="525000"/>
          </a:xfrm>
          <a:prstGeom prst="rect">
            <a:avLst/>
          </a:prstGeom>
        </p:spPr>
        <p:txBody>
          <a:bodyPr anchorCtr="0" anchor="t" bIns="45700" lIns="91425" spcFirstLastPara="1" rIns="91425" wrap="square" tIns="4570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indent="0" lvl="0" marL="0" rtl="0" algn="r">
              <a:spcBef>
                <a:spcPts val="0"/>
              </a:spcBef>
              <a:spcAft>
                <a:spcPts val="0"/>
              </a:spcAft>
              <a:buNone/>
            </a:pPr>
            <a:fld id="{00000000-1234-1234-1234-123412341234}" type="slidenum">
              <a:rPr lang="es-AR"/>
              <a:t>‹#›</a:t>
            </a:fld>
            <a:endParaRPr/>
          </a:p>
        </p:txBody>
      </p:sp>
      <p:pic>
        <p:nvPicPr>
          <p:cNvPr id="16" name="Google Shape;16;p8"/>
          <p:cNvPicPr preferRelativeResize="0"/>
          <p:nvPr/>
        </p:nvPicPr>
        <p:blipFill>
          <a:blip r:embed="rId3">
            <a:alphaModFix/>
          </a:blip>
          <a:stretch>
            <a:fillRect/>
          </a:stretch>
        </p:blipFill>
        <p:spPr>
          <a:xfrm>
            <a:off x="10256600" y="199341"/>
            <a:ext cx="1628774" cy="36185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7" name="Shape 17"/>
        <p:cNvGrpSpPr/>
        <p:nvPr/>
      </p:nvGrpSpPr>
      <p:grpSpPr>
        <a:xfrm>
          <a:off x="0" y="0"/>
          <a:ext cx="0" cy="0"/>
          <a:chOff x="0" y="0"/>
          <a:chExt cx="0" cy="0"/>
        </a:xfrm>
      </p:grpSpPr>
      <p:cxnSp>
        <p:nvCxnSpPr>
          <p:cNvPr id="18" name="Google Shape;18;p7"/>
          <p:cNvCxnSpPr/>
          <p:nvPr/>
        </p:nvCxnSpPr>
        <p:spPr>
          <a:xfrm>
            <a:off x="3078600" y="6636525"/>
            <a:ext cx="8174400" cy="0"/>
          </a:xfrm>
          <a:prstGeom prst="straightConnector1">
            <a:avLst/>
          </a:prstGeom>
          <a:noFill/>
          <a:ln cap="flat" cmpd="sng" w="9525">
            <a:solidFill>
              <a:schemeClr val="dk2"/>
            </a:solidFill>
            <a:prstDash val="solid"/>
            <a:round/>
            <a:headEnd len="med" w="med" type="none"/>
            <a:tailEnd len="med" w="med" type="none"/>
          </a:ln>
        </p:spPr>
      </p:cxnSp>
      <p:sp>
        <p:nvSpPr>
          <p:cNvPr id="19" name="Google Shape;19;p7"/>
          <p:cNvSpPr txBox="1"/>
          <p:nvPr/>
        </p:nvSpPr>
        <p:spPr>
          <a:xfrm>
            <a:off x="163550" y="6467175"/>
            <a:ext cx="32562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s-AR" sz="1000">
                <a:solidFill>
                  <a:schemeClr val="dk1"/>
                </a:solidFill>
                <a:latin typeface="Oswald"/>
                <a:ea typeface="Oswald"/>
                <a:cs typeface="Oswald"/>
                <a:sym typeface="Oswald"/>
              </a:rPr>
              <a:t>TÍTULO DE LA PRESENTACIÓN </a:t>
            </a:r>
            <a:r>
              <a:rPr b="1" i="1" lang="es-AR" sz="1000">
                <a:solidFill>
                  <a:schemeClr val="dk1"/>
                </a:solidFill>
                <a:latin typeface="Oswald"/>
                <a:ea typeface="Oswald"/>
                <a:cs typeface="Oswald"/>
                <a:sym typeface="Oswald"/>
              </a:rPr>
              <a:t>-</a:t>
            </a:r>
            <a:r>
              <a:rPr i="1" lang="es-AR" sz="1000">
                <a:solidFill>
                  <a:schemeClr val="dk1"/>
                </a:solidFill>
                <a:latin typeface="Oswald"/>
                <a:ea typeface="Oswald"/>
                <a:cs typeface="Oswald"/>
                <a:sym typeface="Oswald"/>
              </a:rPr>
              <a:t> SEPTIEMBRE 2024</a:t>
            </a:r>
            <a:endParaRPr i="1" sz="1000">
              <a:solidFill>
                <a:schemeClr val="dk1"/>
              </a:solidFill>
              <a:latin typeface="Oswald"/>
              <a:ea typeface="Oswald"/>
              <a:cs typeface="Oswald"/>
              <a:sym typeface="Oswald"/>
            </a:endParaRPr>
          </a:p>
        </p:txBody>
      </p:sp>
      <p:sp>
        <p:nvSpPr>
          <p:cNvPr id="20" name="Google Shape;20;p7"/>
          <p:cNvSpPr txBox="1"/>
          <p:nvPr>
            <p:ph idx="12" type="sldNum"/>
          </p:nvPr>
        </p:nvSpPr>
        <p:spPr>
          <a:xfrm>
            <a:off x="8886825" y="6453975"/>
            <a:ext cx="2743200" cy="365100"/>
          </a:xfrm>
          <a:prstGeom prst="rect">
            <a:avLst/>
          </a:prstGeom>
        </p:spPr>
        <p:txBody>
          <a:bodyPr anchorCtr="0" anchor="ctr" bIns="45700" lIns="91425" spcFirstLastPara="1" rIns="91425" wrap="square" tIns="45700">
            <a:noAutofit/>
          </a:bodyPr>
          <a:lstStyle>
            <a:lvl1pPr lvl="0" rtl="0">
              <a:buNone/>
              <a:defRPr>
                <a:solidFill>
                  <a:srgbClr val="F54308"/>
                </a:solidFill>
              </a:defRPr>
            </a:lvl1pPr>
            <a:lvl2pPr lvl="1" rtl="0">
              <a:buNone/>
              <a:defRPr>
                <a:solidFill>
                  <a:srgbClr val="F54308"/>
                </a:solidFill>
              </a:defRPr>
            </a:lvl2pPr>
            <a:lvl3pPr lvl="2" rtl="0">
              <a:buNone/>
              <a:defRPr>
                <a:solidFill>
                  <a:srgbClr val="F54308"/>
                </a:solidFill>
              </a:defRPr>
            </a:lvl3pPr>
            <a:lvl4pPr lvl="3" rtl="0">
              <a:buNone/>
              <a:defRPr>
                <a:solidFill>
                  <a:srgbClr val="F54308"/>
                </a:solidFill>
              </a:defRPr>
            </a:lvl4pPr>
            <a:lvl5pPr lvl="4" rtl="0">
              <a:buNone/>
              <a:defRPr>
                <a:solidFill>
                  <a:srgbClr val="F54308"/>
                </a:solidFill>
              </a:defRPr>
            </a:lvl5pPr>
            <a:lvl6pPr lvl="5" rtl="0">
              <a:buNone/>
              <a:defRPr>
                <a:solidFill>
                  <a:srgbClr val="F54308"/>
                </a:solidFill>
              </a:defRPr>
            </a:lvl6pPr>
            <a:lvl7pPr lvl="6" rtl="0">
              <a:buNone/>
              <a:defRPr>
                <a:solidFill>
                  <a:srgbClr val="F54308"/>
                </a:solidFill>
              </a:defRPr>
            </a:lvl7pPr>
            <a:lvl8pPr lvl="7" rtl="0">
              <a:buNone/>
              <a:defRPr>
                <a:solidFill>
                  <a:srgbClr val="F54308"/>
                </a:solidFill>
              </a:defRPr>
            </a:lvl8pPr>
            <a:lvl9pPr lvl="8" rtl="0">
              <a:buNone/>
              <a:defRPr>
                <a:solidFill>
                  <a:srgbClr val="F54308"/>
                </a:solidFill>
              </a:defRPr>
            </a:lvl9pPr>
          </a:lstStyle>
          <a:p>
            <a:pPr indent="0" lvl="0" marL="0" rtl="0" algn="r">
              <a:spcBef>
                <a:spcPts val="0"/>
              </a:spcBef>
              <a:spcAft>
                <a:spcPts val="0"/>
              </a:spcAft>
              <a:buNone/>
            </a:pPr>
            <a:fld id="{00000000-1234-1234-1234-123412341234}" type="slidenum">
              <a:rPr lang="es-AR"/>
              <a:t>‹#›</a:t>
            </a:fld>
            <a:endParaRPr/>
          </a:p>
        </p:txBody>
      </p:sp>
      <p:pic>
        <p:nvPicPr>
          <p:cNvPr id="21" name="Google Shape;21;p7"/>
          <p:cNvPicPr preferRelativeResize="0"/>
          <p:nvPr/>
        </p:nvPicPr>
        <p:blipFill>
          <a:blip r:embed="rId2">
            <a:alphaModFix/>
          </a:blip>
          <a:stretch>
            <a:fillRect/>
          </a:stretch>
        </p:blipFill>
        <p:spPr>
          <a:xfrm>
            <a:off x="10256680" y="199350"/>
            <a:ext cx="1628692" cy="3618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22" name="Shape 22"/>
        <p:cNvGrpSpPr/>
        <p:nvPr/>
      </p:nvGrpSpPr>
      <p:grpSpPr>
        <a:xfrm>
          <a:off x="0" y="0"/>
          <a:ext cx="0" cy="0"/>
          <a:chOff x="0" y="0"/>
          <a:chExt cx="0" cy="0"/>
        </a:xfrm>
      </p:grpSpPr>
      <p:sp>
        <p:nvSpPr>
          <p:cNvPr id="23" name="Google Shape;23;p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5" name="Google Shape;25;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28" name="Shape 28"/>
        <p:cNvGrpSpPr/>
        <p:nvPr/>
      </p:nvGrpSpPr>
      <p:grpSpPr>
        <a:xfrm>
          <a:off x="0" y="0"/>
          <a:ext cx="0" cy="0"/>
          <a:chOff x="0" y="0"/>
          <a:chExt cx="0" cy="0"/>
        </a:xfrm>
      </p:grpSpPr>
      <p:sp>
        <p:nvSpPr>
          <p:cNvPr id="29" name="Google Shape;29;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35" name="Shape 35"/>
        <p:cNvGrpSpPr/>
        <p:nvPr/>
      </p:nvGrpSpPr>
      <p:grpSpPr>
        <a:xfrm>
          <a:off x="0" y="0"/>
          <a:ext cx="0" cy="0"/>
          <a:chOff x="0" y="0"/>
          <a:chExt cx="0" cy="0"/>
        </a:xfrm>
      </p:grpSpPr>
      <p:sp>
        <p:nvSpPr>
          <p:cNvPr id="36" name="Google Shape;36;p1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8" name="Google Shape;38;p1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1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0" name="Google Shape;40;p1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44" name="Shape 44"/>
        <p:cNvGrpSpPr/>
        <p:nvPr/>
      </p:nvGrpSpPr>
      <p:grpSpPr>
        <a:xfrm>
          <a:off x="0" y="0"/>
          <a:ext cx="0" cy="0"/>
          <a:chOff x="0" y="0"/>
          <a:chExt cx="0" cy="0"/>
        </a:xfrm>
      </p:grpSpPr>
      <p:sp>
        <p:nvSpPr>
          <p:cNvPr id="45" name="Google Shape;4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49" name="Shape 49"/>
        <p:cNvGrpSpPr/>
        <p:nvPr/>
      </p:nvGrpSpPr>
      <p:grpSpPr>
        <a:xfrm>
          <a:off x="0" y="0"/>
          <a:ext cx="0" cy="0"/>
          <a:chOff x="0" y="0"/>
          <a:chExt cx="0" cy="0"/>
        </a:xfrm>
      </p:grpSpPr>
      <p:sp>
        <p:nvSpPr>
          <p:cNvPr id="50" name="Google Shape;50;p1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2" name="Google Shape;52;p1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3" name="Google Shape;53;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56" name="Shape 56"/>
        <p:cNvGrpSpPr/>
        <p:nvPr/>
      </p:nvGrpSpPr>
      <p:grpSpPr>
        <a:xfrm>
          <a:off x="0" y="0"/>
          <a:ext cx="0" cy="0"/>
          <a:chOff x="0" y="0"/>
          <a:chExt cx="0" cy="0"/>
        </a:xfrm>
      </p:grpSpPr>
      <p:sp>
        <p:nvSpPr>
          <p:cNvPr id="57" name="Google Shape;57;p1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4"/>
          <p:cNvSpPr/>
          <p:nvPr>
            <p:ph idx="2" type="pic"/>
          </p:nvPr>
        </p:nvSpPr>
        <p:spPr>
          <a:xfrm>
            <a:off x="5183188" y="987425"/>
            <a:ext cx="6172200" cy="4873625"/>
          </a:xfrm>
          <a:prstGeom prst="rect">
            <a:avLst/>
          </a:prstGeom>
          <a:noFill/>
          <a:ln>
            <a:noFill/>
          </a:ln>
        </p:spPr>
      </p:sp>
      <p:sp>
        <p:nvSpPr>
          <p:cNvPr id="59" name="Google Shape;59;p1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0" name="Google Shape;60;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A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dropbox.com/scl/fi/csmytqq4tbo6gcs9sdpbz/Gu-a-de-Redes-Sociales-2023.pdf?rlkey=54sfy935m0ujtxxnscoprqlw7&amp;dl=0" TargetMode="Externa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pic>
        <p:nvPicPr>
          <p:cNvPr id="79" name="Google Shape;79;p1"/>
          <p:cNvPicPr preferRelativeResize="0"/>
          <p:nvPr/>
        </p:nvPicPr>
        <p:blipFill>
          <a:blip r:embed="rId3">
            <a:alphaModFix/>
          </a:blip>
          <a:stretch>
            <a:fillRect/>
          </a:stretch>
        </p:blipFill>
        <p:spPr>
          <a:xfrm>
            <a:off x="6879301" y="152400"/>
            <a:ext cx="5160300" cy="1146450"/>
          </a:xfrm>
          <a:prstGeom prst="rect">
            <a:avLst/>
          </a:prstGeom>
          <a:noFill/>
          <a:ln>
            <a:noFill/>
          </a:ln>
        </p:spPr>
      </p:pic>
      <p:sp>
        <p:nvSpPr>
          <p:cNvPr id="80" name="Google Shape;80;p1"/>
          <p:cNvSpPr txBox="1"/>
          <p:nvPr/>
        </p:nvSpPr>
        <p:spPr>
          <a:xfrm>
            <a:off x="791273" y="2559450"/>
            <a:ext cx="7911900" cy="32631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rPr i="1" lang="es-AR" sz="1800">
                <a:solidFill>
                  <a:schemeClr val="lt1"/>
                </a:solidFill>
                <a:latin typeface="Oswald Light"/>
                <a:ea typeface="Oswald Light"/>
                <a:cs typeface="Oswald Light"/>
                <a:sym typeface="Oswald Light"/>
              </a:rPr>
              <a:t>TEXTO </a:t>
            </a:r>
            <a:r>
              <a:rPr b="1" i="1" lang="es-AR" sz="1800">
                <a:solidFill>
                  <a:schemeClr val="lt1"/>
                </a:solidFill>
                <a:latin typeface="Oswald"/>
                <a:ea typeface="Oswald"/>
                <a:cs typeface="Oswald"/>
                <a:sym typeface="Oswald"/>
              </a:rPr>
              <a:t>EXTRA</a:t>
            </a:r>
            <a:endParaRPr b="1" i="1" sz="1800">
              <a:solidFill>
                <a:schemeClr val="lt1"/>
              </a:solidFill>
              <a:latin typeface="Oswald"/>
              <a:ea typeface="Oswald"/>
              <a:cs typeface="Oswald"/>
              <a:sym typeface="Oswald"/>
            </a:endParaRPr>
          </a:p>
          <a:p>
            <a:pPr indent="0" lvl="0" marL="0" marR="0" rtl="0" algn="l">
              <a:lnSpc>
                <a:spcPct val="100000"/>
              </a:lnSpc>
              <a:spcBef>
                <a:spcPts val="0"/>
              </a:spcBef>
              <a:spcAft>
                <a:spcPts val="0"/>
              </a:spcAft>
              <a:buClr>
                <a:srgbClr val="000000"/>
              </a:buClr>
              <a:buSzPts val="7200"/>
              <a:buFont typeface="Arial"/>
              <a:buNone/>
            </a:pPr>
            <a:r>
              <a:t/>
            </a:r>
            <a:endParaRPr i="1" sz="1800">
              <a:solidFill>
                <a:schemeClr val="lt1"/>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6000"/>
              <a:buFont typeface="Arial"/>
              <a:buNone/>
            </a:pPr>
            <a:r>
              <a:rPr b="1" i="1" lang="es-AR" sz="5000">
                <a:solidFill>
                  <a:schemeClr val="lt1"/>
                </a:solidFill>
                <a:latin typeface="Oswald"/>
                <a:ea typeface="Oswald"/>
                <a:cs typeface="Oswald"/>
                <a:sym typeface="Oswald"/>
              </a:rPr>
              <a:t>TÍTULO DE LA</a:t>
            </a:r>
            <a:endParaRPr b="1" i="1" sz="5000">
              <a:solidFill>
                <a:schemeClr val="lt1"/>
              </a:solidFill>
              <a:latin typeface="Oswald"/>
              <a:ea typeface="Oswald"/>
              <a:cs typeface="Oswald"/>
              <a:sym typeface="Oswald"/>
            </a:endParaRPr>
          </a:p>
          <a:p>
            <a:pPr indent="0" lvl="0" marL="0" marR="0" rtl="0" algn="l">
              <a:lnSpc>
                <a:spcPct val="100000"/>
              </a:lnSpc>
              <a:spcBef>
                <a:spcPts val="0"/>
              </a:spcBef>
              <a:spcAft>
                <a:spcPts val="0"/>
              </a:spcAft>
              <a:buClr>
                <a:srgbClr val="000000"/>
              </a:buClr>
              <a:buSzPts val="6000"/>
              <a:buFont typeface="Arial"/>
              <a:buNone/>
            </a:pPr>
            <a:r>
              <a:rPr b="1" i="1" lang="es-AR" sz="5000">
                <a:solidFill>
                  <a:schemeClr val="lt1"/>
                </a:solidFill>
                <a:latin typeface="Oswald"/>
                <a:ea typeface="Oswald"/>
                <a:cs typeface="Oswald"/>
                <a:sym typeface="Oswald"/>
              </a:rPr>
              <a:t>PRESENTACIÓN</a:t>
            </a:r>
            <a:endParaRPr b="1" i="1" sz="5000">
              <a:solidFill>
                <a:schemeClr val="lt1"/>
              </a:solidFill>
              <a:latin typeface="Oswald"/>
              <a:ea typeface="Oswald"/>
              <a:cs typeface="Oswald"/>
              <a:sym typeface="Oswald"/>
            </a:endParaRPr>
          </a:p>
        </p:txBody>
      </p:sp>
      <p:sp>
        <p:nvSpPr>
          <p:cNvPr id="81" name="Google Shape;81;p1"/>
          <p:cNvSpPr/>
          <p:nvPr/>
        </p:nvSpPr>
        <p:spPr>
          <a:xfrm>
            <a:off x="918000" y="6083425"/>
            <a:ext cx="1014300" cy="37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2"/>
          <p:cNvSpPr txBox="1"/>
          <p:nvPr/>
        </p:nvSpPr>
        <p:spPr>
          <a:xfrm>
            <a:off x="791273" y="2938825"/>
            <a:ext cx="7911900" cy="32631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rPr i="1" lang="es-AR" sz="7200" u="none" cap="none" strike="noStrike">
                <a:solidFill>
                  <a:schemeClr val="lt1"/>
                </a:solidFill>
                <a:latin typeface="Oswald Light"/>
                <a:ea typeface="Oswald Light"/>
                <a:cs typeface="Oswald Light"/>
                <a:sym typeface="Oswald Light"/>
              </a:rPr>
              <a:t>01</a:t>
            </a:r>
            <a:endParaRPr i="1" sz="7200" u="none" cap="none" strike="noStrike">
              <a:solidFill>
                <a:schemeClr val="lt1"/>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6000"/>
              <a:buFont typeface="Arial"/>
              <a:buNone/>
            </a:pPr>
            <a:r>
              <a:rPr b="1" i="1" lang="es-AR" sz="6000">
                <a:solidFill>
                  <a:schemeClr val="lt1"/>
                </a:solidFill>
                <a:latin typeface="Oswald"/>
                <a:ea typeface="Oswald"/>
                <a:cs typeface="Oswald"/>
                <a:sym typeface="Oswald"/>
              </a:rPr>
              <a:t>TÍTULO</a:t>
            </a:r>
            <a:endParaRPr b="1" i="1" sz="6000" u="none" cap="none" strike="noStrike">
              <a:solidFill>
                <a:srgbClr val="000000"/>
              </a:solidFill>
              <a:latin typeface="Oswald"/>
              <a:ea typeface="Oswald"/>
              <a:cs typeface="Oswald"/>
              <a:sym typeface="Oswald"/>
            </a:endParaRPr>
          </a:p>
        </p:txBody>
      </p:sp>
      <p:sp>
        <p:nvSpPr>
          <p:cNvPr id="87" name="Google Shape;87;p2"/>
          <p:cNvSpPr txBox="1"/>
          <p:nvPr>
            <p:ph idx="12" type="sldNum"/>
          </p:nvPr>
        </p:nvSpPr>
        <p:spPr>
          <a:xfrm>
            <a:off x="11409045" y="6333134"/>
            <a:ext cx="731700" cy="525000"/>
          </a:xfrm>
          <a:prstGeom prst="rect">
            <a:avLst/>
          </a:prstGeom>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s-AR"/>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g1f49c5285d6_0_17"/>
          <p:cNvSpPr txBox="1"/>
          <p:nvPr/>
        </p:nvSpPr>
        <p:spPr>
          <a:xfrm>
            <a:off x="910775" y="2182925"/>
            <a:ext cx="5273400" cy="3093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600"/>
              <a:buFont typeface="Arial"/>
              <a:buNone/>
            </a:pPr>
            <a:r>
              <a:rPr b="1" i="0" lang="es-AR" u="none" cap="none" strike="noStrike">
                <a:solidFill>
                  <a:srgbClr val="434343"/>
                </a:solidFill>
                <a:latin typeface="Open Sans"/>
                <a:ea typeface="Open Sans"/>
                <a:cs typeface="Open Sans"/>
                <a:sym typeface="Open Sans"/>
              </a:rPr>
              <a:t>Fachada</a:t>
            </a:r>
            <a:r>
              <a:rPr b="1" i="0" lang="es-AR" sz="1300" u="none" cap="none" strike="noStrike">
                <a:solidFill>
                  <a:srgbClr val="434343"/>
                </a:solidFill>
                <a:latin typeface="Open Sans"/>
                <a:ea typeface="Open Sans"/>
                <a:cs typeface="Open Sans"/>
                <a:sym typeface="Open Sans"/>
              </a:rPr>
              <a:t>:</a:t>
            </a:r>
            <a:br>
              <a:rPr b="0" i="0" lang="es-AR" sz="1300" u="none" cap="none" strike="noStrike">
                <a:solidFill>
                  <a:srgbClr val="434343"/>
                </a:solidFill>
                <a:latin typeface="Open Sans Light"/>
                <a:ea typeface="Open Sans Light"/>
                <a:cs typeface="Open Sans Light"/>
                <a:sym typeface="Open Sans Light"/>
              </a:rPr>
            </a:br>
            <a:r>
              <a:rPr b="0" i="0" lang="es-AR" sz="1300" u="none" cap="none" strike="noStrike">
                <a:solidFill>
                  <a:srgbClr val="434343"/>
                </a:solidFill>
                <a:latin typeface="Open Sans Light"/>
                <a:ea typeface="Open Sans Light"/>
                <a:cs typeface="Open Sans Light"/>
                <a:sym typeface="Open Sans Light"/>
              </a:rPr>
              <a:t>Su presentación en líneas generales es correcta y con los materiales acordes en función de la marquesina renovada. </a:t>
            </a:r>
            <a:endParaRPr b="0" i="0" sz="1300" u="none" cap="none" strike="noStrike">
              <a:solidFill>
                <a:srgbClr val="434343"/>
              </a:solidFill>
              <a:latin typeface="Open Sans Light"/>
              <a:ea typeface="Open Sans Light"/>
              <a:cs typeface="Open Sans Light"/>
              <a:sym typeface="Open Sans Light"/>
            </a:endParaRPr>
          </a:p>
          <a:p>
            <a:pPr indent="0" lvl="0" marL="0" marR="0" rtl="0" algn="l">
              <a:lnSpc>
                <a:spcPct val="115000"/>
              </a:lnSpc>
              <a:spcBef>
                <a:spcPts val="1200"/>
              </a:spcBef>
              <a:spcAft>
                <a:spcPts val="0"/>
              </a:spcAft>
              <a:buClr>
                <a:srgbClr val="000000"/>
              </a:buClr>
              <a:buSzPts val="1500"/>
              <a:buFont typeface="Arial"/>
              <a:buNone/>
            </a:pPr>
            <a:r>
              <a:rPr b="1" i="0" lang="es-AR" sz="1300" u="none" cap="none" strike="noStrike">
                <a:solidFill>
                  <a:srgbClr val="434343"/>
                </a:solidFill>
                <a:latin typeface="Open Sans"/>
                <a:ea typeface="Open Sans"/>
                <a:cs typeface="Open Sans"/>
                <a:sym typeface="Open Sans"/>
              </a:rPr>
              <a:t>Observaciones:</a:t>
            </a:r>
            <a:br>
              <a:rPr b="0" i="0" lang="es-AR" sz="1300" u="none" cap="none" strike="noStrike">
                <a:solidFill>
                  <a:srgbClr val="434343"/>
                </a:solidFill>
                <a:latin typeface="Open Sans Light"/>
                <a:ea typeface="Open Sans Light"/>
                <a:cs typeface="Open Sans Light"/>
                <a:sym typeface="Open Sans Light"/>
              </a:rPr>
            </a:br>
            <a:r>
              <a:rPr b="0" i="0" lang="es-AR" sz="1300" u="none" cap="none" strike="noStrike">
                <a:solidFill>
                  <a:srgbClr val="434343"/>
                </a:solidFill>
                <a:latin typeface="Open Sans Light"/>
                <a:ea typeface="Open Sans Light"/>
                <a:cs typeface="Open Sans Light"/>
                <a:sym typeface="Open Sans Light"/>
              </a:rPr>
              <a:t>Se recomienda podar los árboles de los laterales para lograr la correcta visualización de toda la cartelería de identidad y del espacio exterior.</a:t>
            </a:r>
            <a:endParaRPr b="0" i="0" sz="1300" u="none" cap="none" strike="noStrike">
              <a:solidFill>
                <a:srgbClr val="434343"/>
              </a:solidFill>
              <a:latin typeface="Open Sans Light"/>
              <a:ea typeface="Open Sans Light"/>
              <a:cs typeface="Open Sans Light"/>
              <a:sym typeface="Open Sans Light"/>
            </a:endParaRPr>
          </a:p>
          <a:p>
            <a:pPr indent="0" lvl="0" marL="0" marR="0" rtl="0" algn="l">
              <a:lnSpc>
                <a:spcPct val="115000"/>
              </a:lnSpc>
              <a:spcBef>
                <a:spcPts val="1200"/>
              </a:spcBef>
              <a:spcAft>
                <a:spcPts val="1200"/>
              </a:spcAft>
              <a:buClr>
                <a:srgbClr val="000000"/>
              </a:buClr>
              <a:buSzPts val="1600"/>
              <a:buFont typeface="Arial"/>
              <a:buNone/>
            </a:pPr>
            <a:r>
              <a:rPr b="1" i="0" lang="es-AR" u="none" cap="none" strike="noStrike">
                <a:solidFill>
                  <a:srgbClr val="434343"/>
                </a:solidFill>
                <a:latin typeface="Open Sans"/>
                <a:ea typeface="Open Sans"/>
                <a:cs typeface="Open Sans"/>
                <a:sym typeface="Open Sans"/>
              </a:rPr>
              <a:t>Showroom</a:t>
            </a:r>
            <a:r>
              <a:rPr b="1" i="0" lang="es-AR" sz="1300" u="none" cap="none" strike="noStrike">
                <a:solidFill>
                  <a:srgbClr val="434343"/>
                </a:solidFill>
                <a:latin typeface="Open Sans"/>
                <a:ea typeface="Open Sans"/>
                <a:cs typeface="Open Sans"/>
                <a:sym typeface="Open Sans"/>
              </a:rPr>
              <a:t>:</a:t>
            </a:r>
            <a:br>
              <a:rPr b="0" i="0" lang="es-AR" sz="1300" u="none" cap="none" strike="noStrike">
                <a:solidFill>
                  <a:srgbClr val="434343"/>
                </a:solidFill>
                <a:latin typeface="Open Sans Light"/>
                <a:ea typeface="Open Sans Light"/>
                <a:cs typeface="Open Sans Light"/>
                <a:sym typeface="Open Sans Light"/>
              </a:rPr>
            </a:br>
            <a:r>
              <a:rPr b="0" i="0" lang="es-AR" sz="1300" u="none" cap="none" strike="noStrike">
                <a:solidFill>
                  <a:srgbClr val="434343"/>
                </a:solidFill>
                <a:latin typeface="Open Sans Light"/>
                <a:ea typeface="Open Sans Light"/>
                <a:cs typeface="Open Sans Light"/>
                <a:sym typeface="Open Sans Light"/>
              </a:rPr>
              <a:t>En el espacio de interior deben exhibirse sólo unidades de la gama Benelli con EXCLUSIVIDAD: se percibe un mix de exposición de modelos Motomel.</a:t>
            </a:r>
            <a:endParaRPr b="0" i="0" sz="1300" u="none" cap="none" strike="noStrike">
              <a:solidFill>
                <a:srgbClr val="434343"/>
              </a:solidFill>
              <a:latin typeface="Open Sans Light"/>
              <a:ea typeface="Open Sans Light"/>
              <a:cs typeface="Open Sans Light"/>
              <a:sym typeface="Open Sans Light"/>
            </a:endParaRPr>
          </a:p>
        </p:txBody>
      </p:sp>
      <p:sp>
        <p:nvSpPr>
          <p:cNvPr id="93" name="Google Shape;93;g1f49c5285d6_0_17"/>
          <p:cNvSpPr txBox="1"/>
          <p:nvPr>
            <p:ph idx="12" type="sldNum"/>
          </p:nvPr>
        </p:nvSpPr>
        <p:spPr>
          <a:xfrm>
            <a:off x="8886825" y="6453975"/>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AR"/>
              <a:t>‹#›</a:t>
            </a:fld>
            <a:endParaRPr/>
          </a:p>
        </p:txBody>
      </p:sp>
      <p:sp>
        <p:nvSpPr>
          <p:cNvPr id="94" name="Google Shape;94;g1f49c5285d6_0_17"/>
          <p:cNvSpPr txBox="1"/>
          <p:nvPr/>
        </p:nvSpPr>
        <p:spPr>
          <a:xfrm>
            <a:off x="910775" y="982250"/>
            <a:ext cx="7911900" cy="105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rPr b="1" i="1" lang="es-AR" sz="3600">
                <a:solidFill>
                  <a:srgbClr val="F54308"/>
                </a:solidFill>
                <a:latin typeface="Oswald"/>
                <a:ea typeface="Oswald"/>
                <a:cs typeface="Oswald"/>
                <a:sym typeface="Oswald"/>
              </a:rPr>
              <a:t>TÍTULO DEL SLIDE</a:t>
            </a:r>
            <a:endParaRPr b="1" i="1" sz="3600">
              <a:solidFill>
                <a:srgbClr val="F54308"/>
              </a:solidFill>
              <a:latin typeface="Oswald"/>
              <a:ea typeface="Oswald"/>
              <a:cs typeface="Oswald"/>
              <a:sym typeface="Oswald"/>
            </a:endParaRPr>
          </a:p>
          <a:p>
            <a:pPr indent="0" lvl="0" marL="0" marR="0" rtl="0" algn="l">
              <a:lnSpc>
                <a:spcPct val="100000"/>
              </a:lnSpc>
              <a:spcBef>
                <a:spcPts val="0"/>
              </a:spcBef>
              <a:spcAft>
                <a:spcPts val="0"/>
              </a:spcAft>
              <a:buClr>
                <a:srgbClr val="000000"/>
              </a:buClr>
              <a:buSzPts val="6000"/>
              <a:buFont typeface="Arial"/>
              <a:buNone/>
            </a:pPr>
            <a:r>
              <a:rPr i="1" lang="es-AR" sz="1800">
                <a:solidFill>
                  <a:srgbClr val="434343"/>
                </a:solidFill>
                <a:latin typeface="Open Sans Light"/>
                <a:ea typeface="Open Sans Light"/>
                <a:cs typeface="Open Sans Light"/>
                <a:sym typeface="Open Sans Light"/>
              </a:rPr>
              <a:t>Subtítulo del Slide</a:t>
            </a:r>
            <a:endParaRPr i="1" sz="1800">
              <a:solidFill>
                <a:srgbClr val="434343"/>
              </a:solidFill>
              <a:latin typeface="Open Sans Light"/>
              <a:ea typeface="Open Sans Light"/>
              <a:cs typeface="Open Sans Light"/>
              <a:sym typeface="Open Sans Light"/>
            </a:endParaRPr>
          </a:p>
        </p:txBody>
      </p:sp>
      <p:pic>
        <p:nvPicPr>
          <p:cNvPr id="95" name="Google Shape;95;g1f49c5285d6_0_17"/>
          <p:cNvPicPr preferRelativeResize="0"/>
          <p:nvPr/>
        </p:nvPicPr>
        <p:blipFill rotWithShape="1">
          <a:blip r:embed="rId3">
            <a:alphaModFix/>
          </a:blip>
          <a:srcRect b="17166" l="16058" r="0" t="12878"/>
          <a:stretch/>
        </p:blipFill>
        <p:spPr>
          <a:xfrm>
            <a:off x="7062300" y="0"/>
            <a:ext cx="5129701" cy="6413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g1f49c5285d6_0_0"/>
          <p:cNvSpPr txBox="1"/>
          <p:nvPr>
            <p:ph idx="12" type="sldNum"/>
          </p:nvPr>
        </p:nvSpPr>
        <p:spPr>
          <a:xfrm>
            <a:off x="11409045" y="6333134"/>
            <a:ext cx="731700" cy="525000"/>
          </a:xfrm>
          <a:prstGeom prst="rect">
            <a:avLst/>
          </a:prstGeom>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s-AR"/>
              <a:t>‹#›</a:t>
            </a:fld>
            <a:endParaRPr/>
          </a:p>
        </p:txBody>
      </p:sp>
      <p:sp>
        <p:nvSpPr>
          <p:cNvPr id="101" name="Google Shape;101;g1f49c5285d6_0_0"/>
          <p:cNvSpPr txBox="1"/>
          <p:nvPr/>
        </p:nvSpPr>
        <p:spPr>
          <a:xfrm>
            <a:off x="791273" y="2938825"/>
            <a:ext cx="7911900" cy="32631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rPr i="1" lang="es-AR" sz="7200" u="none" cap="none" strike="noStrike">
                <a:solidFill>
                  <a:schemeClr val="lt1"/>
                </a:solidFill>
                <a:latin typeface="Oswald Light"/>
                <a:ea typeface="Oswald Light"/>
                <a:cs typeface="Oswald Light"/>
                <a:sym typeface="Oswald Light"/>
              </a:rPr>
              <a:t>0</a:t>
            </a:r>
            <a:r>
              <a:rPr i="1" lang="es-AR" sz="7200">
                <a:solidFill>
                  <a:schemeClr val="lt1"/>
                </a:solidFill>
                <a:latin typeface="Oswald Light"/>
                <a:ea typeface="Oswald Light"/>
                <a:cs typeface="Oswald Light"/>
                <a:sym typeface="Oswald Light"/>
              </a:rPr>
              <a:t>2</a:t>
            </a:r>
            <a:endParaRPr i="1" sz="7200" u="none" cap="none" strike="noStrike">
              <a:solidFill>
                <a:schemeClr val="lt1"/>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6000"/>
              <a:buFont typeface="Arial"/>
              <a:buNone/>
            </a:pPr>
            <a:r>
              <a:rPr b="1" i="1" lang="es-AR" sz="6000">
                <a:solidFill>
                  <a:schemeClr val="lt1"/>
                </a:solidFill>
                <a:latin typeface="Oswald"/>
                <a:ea typeface="Oswald"/>
                <a:cs typeface="Oswald"/>
                <a:sym typeface="Oswald"/>
              </a:rPr>
              <a:t>TÍTULO</a:t>
            </a:r>
            <a:endParaRPr b="1" i="1" sz="6000" u="none" cap="none" strike="noStrike">
              <a:solidFill>
                <a:srgbClr val="000000"/>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g1f49c5285d6_0_44"/>
          <p:cNvSpPr txBox="1"/>
          <p:nvPr/>
        </p:nvSpPr>
        <p:spPr>
          <a:xfrm>
            <a:off x="910775" y="1954325"/>
            <a:ext cx="6103800" cy="2778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200"/>
              <a:buFont typeface="Arial"/>
              <a:buNone/>
            </a:pPr>
            <a:r>
              <a:rPr b="1" i="0" lang="es-AR" sz="1100" u="none" cap="none" strike="noStrike">
                <a:solidFill>
                  <a:srgbClr val="434343"/>
                </a:solidFill>
                <a:latin typeface="Open Sans"/>
                <a:ea typeface="Open Sans"/>
                <a:cs typeface="Open Sans"/>
                <a:sym typeface="Open Sans"/>
              </a:rPr>
              <a:t>Instagram:</a:t>
            </a:r>
            <a:br>
              <a:rPr b="0" i="0" lang="es-AR" sz="1100" u="none" cap="none" strike="noStrike">
                <a:solidFill>
                  <a:srgbClr val="434343"/>
                </a:solidFill>
                <a:latin typeface="Open Sans Light"/>
                <a:ea typeface="Open Sans Light"/>
                <a:cs typeface="Open Sans Light"/>
                <a:sym typeface="Open Sans Light"/>
              </a:rPr>
            </a:br>
            <a:r>
              <a:rPr b="0" i="0" lang="es-AR" sz="1100" u="none" cap="none" strike="noStrike">
                <a:solidFill>
                  <a:srgbClr val="434343"/>
                </a:solidFill>
                <a:latin typeface="Open Sans Light"/>
                <a:ea typeface="Open Sans Light"/>
                <a:cs typeface="Open Sans Light"/>
                <a:sym typeface="Open Sans Light"/>
              </a:rPr>
              <a:t>Pudimos visualizar que no funciona el link para poder acceder a su Instagram, recomendamos revisar continuamente las redes para confirmar que todo funcione bien y así el cliente pueda tener a disposición cualquier canal para hacer consultas o visualizar los productos.</a:t>
            </a:r>
            <a:endParaRPr b="0" i="0" sz="1100" u="none" cap="none" strike="noStrike">
              <a:solidFill>
                <a:srgbClr val="434343"/>
              </a:solidFill>
              <a:latin typeface="Open Sans Light"/>
              <a:ea typeface="Open Sans Light"/>
              <a:cs typeface="Open Sans Light"/>
              <a:sym typeface="Open Sans Light"/>
            </a:endParaRPr>
          </a:p>
          <a:p>
            <a:pPr indent="0" lvl="0" marL="0" marR="0" rtl="0" algn="l">
              <a:lnSpc>
                <a:spcPct val="115000"/>
              </a:lnSpc>
              <a:spcBef>
                <a:spcPts val="1200"/>
              </a:spcBef>
              <a:spcAft>
                <a:spcPts val="0"/>
              </a:spcAft>
              <a:buClr>
                <a:srgbClr val="000000"/>
              </a:buClr>
              <a:buSzPts val="1200"/>
              <a:buFont typeface="Arial"/>
              <a:buNone/>
            </a:pPr>
            <a:r>
              <a:rPr b="1" i="0" lang="es-AR" sz="1100" u="none" cap="none" strike="noStrike">
                <a:solidFill>
                  <a:srgbClr val="434343"/>
                </a:solidFill>
                <a:latin typeface="Open Sans"/>
                <a:ea typeface="Open Sans"/>
                <a:cs typeface="Open Sans"/>
                <a:sym typeface="Open Sans"/>
              </a:rPr>
              <a:t>Facebook:</a:t>
            </a:r>
            <a:br>
              <a:rPr b="0" i="0" lang="es-AR" sz="1100" u="none" cap="none" strike="noStrike">
                <a:solidFill>
                  <a:srgbClr val="434343"/>
                </a:solidFill>
                <a:latin typeface="Open Sans Light"/>
                <a:ea typeface="Open Sans Light"/>
                <a:cs typeface="Open Sans Light"/>
                <a:sym typeface="Open Sans Light"/>
              </a:rPr>
            </a:br>
            <a:r>
              <a:rPr b="0" i="0" lang="es-AR" sz="1100" u="none" cap="none" strike="noStrike">
                <a:solidFill>
                  <a:srgbClr val="434343"/>
                </a:solidFill>
                <a:latin typeface="Open Sans Light"/>
                <a:ea typeface="Open Sans Light"/>
                <a:cs typeface="Open Sans Light"/>
                <a:sym typeface="Open Sans Light"/>
              </a:rPr>
              <a:t>El nombre de Facebook, la foto de perfil y la portada no cumple con el manual de marca. </a:t>
            </a:r>
            <a:endParaRPr b="0" i="0" sz="1100" u="none" cap="none" strike="noStrike">
              <a:solidFill>
                <a:srgbClr val="434343"/>
              </a:solidFill>
              <a:latin typeface="Open Sans Light"/>
              <a:ea typeface="Open Sans Light"/>
              <a:cs typeface="Open Sans Light"/>
              <a:sym typeface="Open Sans Light"/>
            </a:endParaRPr>
          </a:p>
          <a:p>
            <a:pPr indent="0" lvl="0" marL="0" marR="0" rtl="0" algn="l">
              <a:lnSpc>
                <a:spcPct val="115000"/>
              </a:lnSpc>
              <a:spcBef>
                <a:spcPts val="1200"/>
              </a:spcBef>
              <a:spcAft>
                <a:spcPts val="1200"/>
              </a:spcAft>
              <a:buClr>
                <a:srgbClr val="000000"/>
              </a:buClr>
              <a:buSzPts val="1200"/>
              <a:buFont typeface="Arial"/>
              <a:buNone/>
            </a:pPr>
            <a:r>
              <a:rPr b="0" i="0" lang="es-AR" sz="1100" u="none" cap="none" strike="noStrike">
                <a:solidFill>
                  <a:srgbClr val="434343"/>
                </a:solidFill>
                <a:latin typeface="Open Sans Light"/>
                <a:ea typeface="Open Sans Light"/>
                <a:cs typeface="Open Sans Light"/>
                <a:sym typeface="Open Sans Light"/>
              </a:rPr>
              <a:t>Buenas prácticas: Recomendamos colocar las imágenes correspondientes al manual de marca para poder tener una sólida presencia en redes y así poder estar alineados con toda la red. Así mismo, ya que es un concesionario que comercializa solo Benelli y Motomel, las publicaciones en sus redes sociales deben ser sobre productos de las marcas comercializadas. Por favor, sugerimos no subir contenido de otras marcas para no confundir al cliente o potencial cliente que quiera adquirir un producto. </a:t>
            </a:r>
            <a:endParaRPr b="0" i="0" sz="1100" u="none" cap="none" strike="noStrike">
              <a:solidFill>
                <a:srgbClr val="434343"/>
              </a:solidFill>
              <a:latin typeface="Open Sans Light"/>
              <a:ea typeface="Open Sans Light"/>
              <a:cs typeface="Open Sans Light"/>
              <a:sym typeface="Open Sans Light"/>
            </a:endParaRPr>
          </a:p>
        </p:txBody>
      </p:sp>
      <p:sp>
        <p:nvSpPr>
          <p:cNvPr id="107" name="Google Shape;107;g1f49c5285d6_0_44"/>
          <p:cNvSpPr txBox="1"/>
          <p:nvPr/>
        </p:nvSpPr>
        <p:spPr>
          <a:xfrm>
            <a:off x="910775" y="5115825"/>
            <a:ext cx="5938800" cy="810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000"/>
              <a:buFont typeface="Arial"/>
              <a:buNone/>
            </a:pPr>
            <a:r>
              <a:rPr b="0" i="0" lang="es-AR" sz="1000" u="none" cap="none" strike="noStrike">
                <a:solidFill>
                  <a:srgbClr val="434343"/>
                </a:solidFill>
                <a:latin typeface="Open Sans Light"/>
                <a:ea typeface="Open Sans Light"/>
                <a:cs typeface="Open Sans Light"/>
                <a:sym typeface="Open Sans Light"/>
              </a:rPr>
              <a:t>Ante cualquier duda, le dejamos a su disposición el manual de redes sociales para que consulte lo que necesite, esto aumentará la visibilidad de su contenido y la interacción con los clientes.</a:t>
            </a:r>
            <a:endParaRPr b="0" i="0" sz="1000" u="none" cap="none" strike="noStrike">
              <a:solidFill>
                <a:srgbClr val="434343"/>
              </a:solidFill>
              <a:latin typeface="Open Sans Light"/>
              <a:ea typeface="Open Sans Light"/>
              <a:cs typeface="Open Sans Light"/>
              <a:sym typeface="Open Sans Light"/>
            </a:endParaRPr>
          </a:p>
        </p:txBody>
      </p:sp>
      <p:sp>
        <p:nvSpPr>
          <p:cNvPr id="108" name="Google Shape;108;g1f49c5285d6_0_44">
            <a:hlinkClick r:id="rId3"/>
          </p:cNvPr>
          <p:cNvSpPr/>
          <p:nvPr/>
        </p:nvSpPr>
        <p:spPr>
          <a:xfrm>
            <a:off x="999375" y="4789600"/>
            <a:ext cx="1371600" cy="279300"/>
          </a:xfrm>
          <a:prstGeom prst="roundRect">
            <a:avLst>
              <a:gd fmla="val 16667" name="adj"/>
            </a:avLst>
          </a:prstGeom>
          <a:solidFill>
            <a:srgbClr val="F5430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s-AR" sz="900" u="none" cap="none" strike="noStrike">
                <a:solidFill>
                  <a:schemeClr val="lt1"/>
                </a:solidFill>
                <a:latin typeface="Open Sans"/>
                <a:ea typeface="Open Sans"/>
                <a:cs typeface="Open Sans"/>
                <a:sym typeface="Open Sans"/>
              </a:rPr>
              <a:t>Manual de Redes</a:t>
            </a:r>
            <a:endParaRPr b="1" i="0" sz="900" u="none" cap="none" strike="noStrike">
              <a:solidFill>
                <a:schemeClr val="lt1"/>
              </a:solidFill>
              <a:latin typeface="Open Sans"/>
              <a:ea typeface="Open Sans"/>
              <a:cs typeface="Open Sans"/>
              <a:sym typeface="Open Sans"/>
            </a:endParaRPr>
          </a:p>
        </p:txBody>
      </p:sp>
      <p:sp>
        <p:nvSpPr>
          <p:cNvPr id="109" name="Google Shape;109;g1f49c5285d6_0_44"/>
          <p:cNvSpPr txBox="1"/>
          <p:nvPr>
            <p:ph idx="12" type="sldNum"/>
          </p:nvPr>
        </p:nvSpPr>
        <p:spPr>
          <a:xfrm>
            <a:off x="8886825" y="6453975"/>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s-AR"/>
              <a:t>‹#›</a:t>
            </a:fld>
            <a:endParaRPr/>
          </a:p>
        </p:txBody>
      </p:sp>
      <p:sp>
        <p:nvSpPr>
          <p:cNvPr id="110" name="Google Shape;110;g1f49c5285d6_0_44"/>
          <p:cNvSpPr txBox="1"/>
          <p:nvPr/>
        </p:nvSpPr>
        <p:spPr>
          <a:xfrm>
            <a:off x="910775" y="982250"/>
            <a:ext cx="7911900" cy="105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rPr b="1" i="1" lang="es-AR" sz="3600">
                <a:solidFill>
                  <a:srgbClr val="F54308"/>
                </a:solidFill>
                <a:latin typeface="Oswald"/>
                <a:ea typeface="Oswald"/>
                <a:cs typeface="Oswald"/>
                <a:sym typeface="Oswald"/>
              </a:rPr>
              <a:t>TÍTULO DEL SLIDE</a:t>
            </a:r>
            <a:endParaRPr b="1" i="1" sz="3600">
              <a:solidFill>
                <a:srgbClr val="F54308"/>
              </a:solidFill>
              <a:latin typeface="Oswald"/>
              <a:ea typeface="Oswald"/>
              <a:cs typeface="Oswald"/>
              <a:sym typeface="Oswald"/>
            </a:endParaRPr>
          </a:p>
          <a:p>
            <a:pPr indent="0" lvl="0" marL="0" marR="0" rtl="0" algn="l">
              <a:lnSpc>
                <a:spcPct val="100000"/>
              </a:lnSpc>
              <a:spcBef>
                <a:spcPts val="0"/>
              </a:spcBef>
              <a:spcAft>
                <a:spcPts val="0"/>
              </a:spcAft>
              <a:buClr>
                <a:srgbClr val="000000"/>
              </a:buClr>
              <a:buSzPts val="6000"/>
              <a:buFont typeface="Arial"/>
              <a:buNone/>
            </a:pPr>
            <a:r>
              <a:rPr i="1" lang="es-AR" sz="1800">
                <a:solidFill>
                  <a:srgbClr val="434343"/>
                </a:solidFill>
                <a:latin typeface="Open Sans Light"/>
                <a:ea typeface="Open Sans Light"/>
                <a:cs typeface="Open Sans Light"/>
                <a:sym typeface="Open Sans Light"/>
              </a:rPr>
              <a:t>Subtítulo del Slide</a:t>
            </a:r>
            <a:endParaRPr i="1" sz="1800">
              <a:solidFill>
                <a:srgbClr val="434343"/>
              </a:solidFill>
              <a:latin typeface="Open Sans Light"/>
              <a:ea typeface="Open Sans Light"/>
              <a:cs typeface="Open Sans Light"/>
              <a:sym typeface="Open Sans Light"/>
            </a:endParaRPr>
          </a:p>
        </p:txBody>
      </p:sp>
      <p:pic>
        <p:nvPicPr>
          <p:cNvPr id="111" name="Google Shape;111;g1f49c5285d6_0_44"/>
          <p:cNvPicPr preferRelativeResize="0"/>
          <p:nvPr/>
        </p:nvPicPr>
        <p:blipFill rotWithShape="1">
          <a:blip r:embed="rId4">
            <a:alphaModFix/>
          </a:blip>
          <a:srcRect b="0" l="14038" r="30033" t="0"/>
          <a:stretch/>
        </p:blipFill>
        <p:spPr>
          <a:xfrm>
            <a:off x="7452726" y="982250"/>
            <a:ext cx="3802875" cy="4531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g1f49c5285d6_0_4"/>
          <p:cNvSpPr txBox="1"/>
          <p:nvPr>
            <p:ph idx="12" type="sldNum"/>
          </p:nvPr>
        </p:nvSpPr>
        <p:spPr>
          <a:xfrm>
            <a:off x="11409045" y="6333134"/>
            <a:ext cx="731700" cy="525000"/>
          </a:xfrm>
          <a:prstGeom prst="rect">
            <a:avLst/>
          </a:prstGeom>
        </p:spPr>
        <p:txBody>
          <a:bodyPr anchorCtr="0" anchor="t" bIns="45700" lIns="91425" spcFirstLastPara="1" rIns="91425" wrap="square" tIns="45700">
            <a:noAutofit/>
          </a:bodyPr>
          <a:lstStyle/>
          <a:p>
            <a:pPr indent="0" lvl="0" marL="0" rtl="0" algn="r">
              <a:spcBef>
                <a:spcPts val="0"/>
              </a:spcBef>
              <a:spcAft>
                <a:spcPts val="0"/>
              </a:spcAft>
              <a:buNone/>
            </a:pPr>
            <a:fld id="{00000000-1234-1234-1234-123412341234}" type="slidenum">
              <a:rPr lang="es-AR"/>
              <a:t>‹#›</a:t>
            </a:fld>
            <a:endParaRPr/>
          </a:p>
        </p:txBody>
      </p:sp>
      <p:sp>
        <p:nvSpPr>
          <p:cNvPr id="117" name="Google Shape;117;g1f49c5285d6_0_4"/>
          <p:cNvSpPr txBox="1"/>
          <p:nvPr/>
        </p:nvSpPr>
        <p:spPr>
          <a:xfrm>
            <a:off x="791273" y="2938825"/>
            <a:ext cx="7911900" cy="32631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rPr i="1" lang="es-AR" sz="7200" u="none" cap="none" strike="noStrike">
                <a:solidFill>
                  <a:schemeClr val="lt1"/>
                </a:solidFill>
                <a:latin typeface="Oswald Light"/>
                <a:ea typeface="Oswald Light"/>
                <a:cs typeface="Oswald Light"/>
                <a:sym typeface="Oswald Light"/>
              </a:rPr>
              <a:t>0</a:t>
            </a:r>
            <a:r>
              <a:rPr i="1" lang="es-AR" sz="7200">
                <a:solidFill>
                  <a:schemeClr val="lt1"/>
                </a:solidFill>
                <a:latin typeface="Oswald Light"/>
                <a:ea typeface="Oswald Light"/>
                <a:cs typeface="Oswald Light"/>
                <a:sym typeface="Oswald Light"/>
              </a:rPr>
              <a:t>3</a:t>
            </a:r>
            <a:endParaRPr i="1" sz="7200" u="none" cap="none" strike="noStrike">
              <a:solidFill>
                <a:schemeClr val="lt1"/>
              </a:solidFill>
              <a:latin typeface="Oswald Light"/>
              <a:ea typeface="Oswald Light"/>
              <a:cs typeface="Oswald Light"/>
              <a:sym typeface="Oswald Light"/>
            </a:endParaRPr>
          </a:p>
          <a:p>
            <a:pPr indent="0" lvl="0" marL="0" marR="0" rtl="0" algn="l">
              <a:lnSpc>
                <a:spcPct val="100000"/>
              </a:lnSpc>
              <a:spcBef>
                <a:spcPts val="0"/>
              </a:spcBef>
              <a:spcAft>
                <a:spcPts val="0"/>
              </a:spcAft>
              <a:buClr>
                <a:srgbClr val="000000"/>
              </a:buClr>
              <a:buSzPts val="6000"/>
              <a:buFont typeface="Arial"/>
              <a:buNone/>
            </a:pPr>
            <a:r>
              <a:rPr b="1" i="1" lang="es-AR" sz="6000">
                <a:solidFill>
                  <a:schemeClr val="lt1"/>
                </a:solidFill>
                <a:latin typeface="Oswald"/>
                <a:ea typeface="Oswald"/>
                <a:cs typeface="Oswald"/>
                <a:sym typeface="Oswald"/>
              </a:rPr>
              <a:t>TÍTULO</a:t>
            </a:r>
            <a:endParaRPr b="1" i="1" sz="6000" u="none" cap="none" strike="noStrike">
              <a:solidFill>
                <a:srgbClr val="000000"/>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g1f49c5285d6_0_55"/>
          <p:cNvSpPr txBox="1"/>
          <p:nvPr/>
        </p:nvSpPr>
        <p:spPr>
          <a:xfrm>
            <a:off x="910775" y="2040050"/>
            <a:ext cx="10485000" cy="1520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400"/>
              <a:buFont typeface="Arial"/>
              <a:buNone/>
            </a:pPr>
            <a:r>
              <a:rPr b="1" i="0" lang="es-AR" sz="1400" u="none" cap="none" strike="noStrike">
                <a:solidFill>
                  <a:srgbClr val="434343"/>
                </a:solidFill>
                <a:latin typeface="Open Sans"/>
                <a:ea typeface="Open Sans"/>
                <a:cs typeface="Open Sans"/>
                <a:sym typeface="Open Sans"/>
              </a:rPr>
              <a:t>Buenas Prácticas:</a:t>
            </a:r>
            <a:br>
              <a:rPr b="1" i="0" lang="es-AR" sz="1400" u="none" cap="none" strike="noStrike">
                <a:solidFill>
                  <a:srgbClr val="434343"/>
                </a:solidFill>
                <a:latin typeface="Open Sans"/>
                <a:ea typeface="Open Sans"/>
                <a:cs typeface="Open Sans"/>
                <a:sym typeface="Open Sans"/>
              </a:rPr>
            </a:br>
            <a:r>
              <a:rPr b="0" i="0" lang="es-AR" sz="1300" u="none" cap="none" strike="noStrike">
                <a:solidFill>
                  <a:srgbClr val="434343"/>
                </a:solidFill>
                <a:latin typeface="Open Sans Light"/>
                <a:ea typeface="Open Sans Light"/>
                <a:cs typeface="Open Sans Light"/>
                <a:sym typeface="Open Sans Light"/>
              </a:rPr>
              <a:t>Deseamos resaltar la importancia de participar y comunicar los eventos que realiza Benelli Argentina en sus redes sociales. Creemos que compartir esta información en sus plataformas digitales no solo promoverá una mayor visibilidad del evento, sino que también generará interés y participación por parte de su audiencia, lo que beneficiará tanto a su concesionario como a la marca.</a:t>
            </a:r>
            <a:endParaRPr b="0" i="0" sz="1300" u="none" cap="none" strike="noStrike">
              <a:solidFill>
                <a:srgbClr val="434343"/>
              </a:solidFill>
              <a:latin typeface="Open Sans Light"/>
              <a:ea typeface="Open Sans Light"/>
              <a:cs typeface="Open Sans Light"/>
              <a:sym typeface="Open Sans Light"/>
            </a:endParaRPr>
          </a:p>
        </p:txBody>
      </p:sp>
      <p:sp>
        <p:nvSpPr>
          <p:cNvPr id="123" name="Google Shape;123;g1f49c5285d6_0_55"/>
          <p:cNvSpPr/>
          <p:nvPr/>
        </p:nvSpPr>
        <p:spPr>
          <a:xfrm flipH="1">
            <a:off x="1035250" y="3305200"/>
            <a:ext cx="10485000" cy="2121000"/>
          </a:xfrm>
          <a:prstGeom prst="roundRect">
            <a:avLst>
              <a:gd fmla="val 2474" name="adj"/>
            </a:avLst>
          </a:prstGeom>
          <a:solidFill>
            <a:schemeClr val="lt1"/>
          </a:solidFill>
          <a:ln cap="flat" cmpd="sng" w="9525">
            <a:solidFill>
              <a:srgbClr val="F3F3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24" name="Google Shape;124;g1f49c5285d6_0_55"/>
          <p:cNvSpPr txBox="1"/>
          <p:nvPr/>
        </p:nvSpPr>
        <p:spPr>
          <a:xfrm>
            <a:off x="1458275" y="3504350"/>
            <a:ext cx="9527700" cy="17229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400"/>
              <a:buFont typeface="Arial"/>
              <a:buNone/>
            </a:pPr>
            <a:r>
              <a:rPr b="0" i="0" lang="es-AR" sz="1200" u="none" cap="none" strike="noStrike">
                <a:solidFill>
                  <a:srgbClr val="666666"/>
                </a:solidFill>
                <a:latin typeface="Open Sans Light"/>
                <a:ea typeface="Open Sans Light"/>
                <a:cs typeface="Open Sans Light"/>
                <a:sym typeface="Open Sans Light"/>
              </a:rPr>
              <a:t>Además, le alentamos a organizar sus propios eventos, ya que esto no solo le permitirá destacar su presencia en la comunidad local, sino que también le brindará la oportunidad de fortalecer los lazos con sus clientes actuales y potenciales. Por otro lado, también incentivamos a que participe del programa de Test Ride para que el cliente pueda probar el producto, sienta el apoyo por parte del concesionario y viva la experiencia. Estamos comprometidos a acompañarlo tanto en la participación del evento como en la comunicación del mismo si así lo requiere y a su entera disposición para brindándole la información necesaria para el test ride o cualquier otra inquietud.</a:t>
            </a:r>
            <a:endParaRPr b="0" i="0" sz="1200" u="none" cap="none" strike="noStrike">
              <a:solidFill>
                <a:srgbClr val="666666"/>
              </a:solidFill>
              <a:latin typeface="Open Sans Light"/>
              <a:ea typeface="Open Sans Light"/>
              <a:cs typeface="Open Sans Light"/>
              <a:sym typeface="Open Sans Light"/>
            </a:endParaRPr>
          </a:p>
        </p:txBody>
      </p:sp>
      <p:sp>
        <p:nvSpPr>
          <p:cNvPr id="125" name="Google Shape;125;g1f49c5285d6_0_55"/>
          <p:cNvSpPr txBox="1"/>
          <p:nvPr>
            <p:ph idx="12" type="sldNum"/>
          </p:nvPr>
        </p:nvSpPr>
        <p:spPr>
          <a:xfrm>
            <a:off x="8886825" y="6453975"/>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s-AR"/>
              <a:t>‹#›</a:t>
            </a:fld>
            <a:endParaRPr/>
          </a:p>
        </p:txBody>
      </p:sp>
      <p:sp>
        <p:nvSpPr>
          <p:cNvPr id="126" name="Google Shape;126;g1f49c5285d6_0_55"/>
          <p:cNvSpPr txBox="1"/>
          <p:nvPr/>
        </p:nvSpPr>
        <p:spPr>
          <a:xfrm>
            <a:off x="910775" y="982250"/>
            <a:ext cx="7911900" cy="105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rPr b="1" i="1" lang="es-AR" sz="3600">
                <a:solidFill>
                  <a:srgbClr val="F54308"/>
                </a:solidFill>
                <a:latin typeface="Oswald"/>
                <a:ea typeface="Oswald"/>
                <a:cs typeface="Oswald"/>
                <a:sym typeface="Oswald"/>
              </a:rPr>
              <a:t>TÍTULO DEL SLIDE</a:t>
            </a:r>
            <a:endParaRPr b="1" i="1" sz="3600">
              <a:solidFill>
                <a:srgbClr val="F54308"/>
              </a:solidFill>
              <a:latin typeface="Oswald"/>
              <a:ea typeface="Oswald"/>
              <a:cs typeface="Oswald"/>
              <a:sym typeface="Oswald"/>
            </a:endParaRPr>
          </a:p>
          <a:p>
            <a:pPr indent="0" lvl="0" marL="0" marR="0" rtl="0" algn="l">
              <a:lnSpc>
                <a:spcPct val="100000"/>
              </a:lnSpc>
              <a:spcBef>
                <a:spcPts val="0"/>
              </a:spcBef>
              <a:spcAft>
                <a:spcPts val="0"/>
              </a:spcAft>
              <a:buClr>
                <a:srgbClr val="000000"/>
              </a:buClr>
              <a:buSzPts val="6000"/>
              <a:buFont typeface="Arial"/>
              <a:buNone/>
            </a:pPr>
            <a:r>
              <a:rPr i="1" lang="es-AR" sz="1800">
                <a:solidFill>
                  <a:srgbClr val="434343"/>
                </a:solidFill>
                <a:latin typeface="Open Sans Light"/>
                <a:ea typeface="Open Sans Light"/>
                <a:cs typeface="Open Sans Light"/>
                <a:sym typeface="Open Sans Light"/>
              </a:rPr>
              <a:t>Subtítulo del Slide</a:t>
            </a:r>
            <a:endParaRPr i="1" sz="1800">
              <a:solidFill>
                <a:srgbClr val="434343"/>
              </a:solidFill>
              <a:latin typeface="Open Sans Light"/>
              <a:ea typeface="Open Sans Light"/>
              <a:cs typeface="Open Sans Light"/>
              <a:sym typeface="Open Sans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93939"/>
        </a:solidFill>
      </p:bgPr>
    </p:bg>
    <p:spTree>
      <p:nvGrpSpPr>
        <p:cNvPr id="130" name="Shape 130"/>
        <p:cNvGrpSpPr/>
        <p:nvPr/>
      </p:nvGrpSpPr>
      <p:grpSpPr>
        <a:xfrm>
          <a:off x="0" y="0"/>
          <a:ext cx="0" cy="0"/>
          <a:chOff x="0" y="0"/>
          <a:chExt cx="0" cy="0"/>
        </a:xfrm>
      </p:grpSpPr>
      <p:sp>
        <p:nvSpPr>
          <p:cNvPr id="131" name="Google Shape;131;g1f49c5285d6_0_69"/>
          <p:cNvSpPr txBox="1"/>
          <p:nvPr/>
        </p:nvSpPr>
        <p:spPr>
          <a:xfrm>
            <a:off x="3711600" y="5754025"/>
            <a:ext cx="47688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0"/>
              <a:buFont typeface="Arial"/>
              <a:buNone/>
            </a:pPr>
            <a:r>
              <a:rPr b="1" i="1" lang="es-AR" sz="1800" u="none" cap="none" strike="noStrike">
                <a:solidFill>
                  <a:schemeClr val="lt1"/>
                </a:solidFill>
                <a:latin typeface="Oswald"/>
                <a:ea typeface="Oswald"/>
                <a:cs typeface="Oswald"/>
                <a:sym typeface="Oswald"/>
              </a:rPr>
              <a:t>¡G</a:t>
            </a:r>
            <a:r>
              <a:rPr b="1" i="1" lang="es-AR" sz="1800">
                <a:solidFill>
                  <a:schemeClr val="lt1"/>
                </a:solidFill>
                <a:latin typeface="Oswald"/>
                <a:ea typeface="Oswald"/>
                <a:cs typeface="Oswald"/>
                <a:sym typeface="Oswald"/>
              </a:rPr>
              <a:t>RACIAS</a:t>
            </a:r>
            <a:r>
              <a:rPr b="1" i="1" lang="es-AR" sz="1800" u="none" cap="none" strike="noStrike">
                <a:solidFill>
                  <a:schemeClr val="lt1"/>
                </a:solidFill>
                <a:latin typeface="Oswald"/>
                <a:ea typeface="Oswald"/>
                <a:cs typeface="Oswald"/>
                <a:sym typeface="Oswald"/>
              </a:rPr>
              <a:t>!</a:t>
            </a:r>
            <a:endParaRPr b="1" i="1" sz="1800" u="none" cap="none" strike="noStrike">
              <a:solidFill>
                <a:srgbClr val="000000"/>
              </a:solidFill>
              <a:latin typeface="Oswald"/>
              <a:ea typeface="Oswald"/>
              <a:cs typeface="Oswald"/>
              <a:sym typeface="Oswald"/>
            </a:endParaRPr>
          </a:p>
        </p:txBody>
      </p:sp>
      <p:pic>
        <p:nvPicPr>
          <p:cNvPr id="132" name="Google Shape;132;g1f49c5285d6_0_69"/>
          <p:cNvPicPr preferRelativeResize="0"/>
          <p:nvPr/>
        </p:nvPicPr>
        <p:blipFill>
          <a:blip r:embed="rId3">
            <a:alphaModFix/>
          </a:blip>
          <a:stretch>
            <a:fillRect/>
          </a:stretch>
        </p:blipFill>
        <p:spPr>
          <a:xfrm>
            <a:off x="4651024" y="3011300"/>
            <a:ext cx="2889948" cy="835399"/>
          </a:xfrm>
          <a:prstGeom prst="rect">
            <a:avLst/>
          </a:prstGeom>
          <a:noFill/>
          <a:ln>
            <a:noFill/>
          </a:ln>
        </p:spPr>
      </p:pic>
      <p:sp>
        <p:nvSpPr>
          <p:cNvPr id="133" name="Google Shape;133;g1f49c5285d6_0_69"/>
          <p:cNvSpPr txBox="1"/>
          <p:nvPr/>
        </p:nvSpPr>
        <p:spPr>
          <a:xfrm>
            <a:off x="3711600" y="6138025"/>
            <a:ext cx="4768800" cy="200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0"/>
              <a:buFont typeface="Arial"/>
              <a:buNone/>
            </a:pPr>
            <a:r>
              <a:rPr lang="es-AR" sz="700">
                <a:solidFill>
                  <a:schemeClr val="lt1"/>
                </a:solidFill>
                <a:latin typeface="Open Sans Light"/>
                <a:ea typeface="Open Sans Light"/>
                <a:cs typeface="Open Sans Light"/>
                <a:sym typeface="Open Sans Light"/>
              </a:rPr>
              <a:t>Keeway Argentina - 2024</a:t>
            </a:r>
            <a:endParaRPr sz="700" u="none" cap="none" strike="noStrike">
              <a:solidFill>
                <a:srgbClr val="000000"/>
              </a:solidFill>
              <a:latin typeface="Open Sans Light"/>
              <a:ea typeface="Open Sans Light"/>
              <a:cs typeface="Open Sans Light"/>
              <a:sym typeface="Open Sans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2021-04-19T21:06:25Z</dcterms:created>
  <dc:creator>Microsoft Office User</dc:creator>
</cp:coreProperties>
</file>