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5143500" cx="9144000"/>
  <p:notesSz cx="6858000" cy="9144000"/>
  <p:embeddedFontLst>
    <p:embeddedFont>
      <p:font typeface="Lexend Light"/>
      <p:regular r:id="rId10"/>
      <p:bold r:id="rId11"/>
    </p:embeddedFont>
    <p:embeddedFont>
      <p:font typeface="Lexend"/>
      <p:regular r:id="rId12"/>
      <p:bold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guide id="3" pos="907">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 pos="907"/>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LexendLight-bold.fntdata"/><Relationship Id="rId10" Type="http://schemas.openxmlformats.org/officeDocument/2006/relationships/font" Target="fonts/LexendLight-regular.fntdata"/><Relationship Id="rId13" Type="http://schemas.openxmlformats.org/officeDocument/2006/relationships/font" Target="fonts/Lexend-bold.fntdata"/><Relationship Id="rId12" Type="http://schemas.openxmlformats.org/officeDocument/2006/relationships/font" Target="fonts/Lexend-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1f9ed5b9fd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1f9ed5b9f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1f9ed5b9fd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1f9ed5b9fd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f9ed5b9fd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1f9ed5b9fd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7" name="Shape 57"/>
        <p:cNvGrpSpPr/>
        <p:nvPr/>
      </p:nvGrpSpPr>
      <p:grpSpPr>
        <a:xfrm>
          <a:off x="0" y="0"/>
          <a:ext cx="0" cy="0"/>
          <a:chOff x="0" y="0"/>
          <a:chExt cx="0" cy="0"/>
        </a:xfrm>
      </p:grpSpPr>
      <p:sp>
        <p:nvSpPr>
          <p:cNvPr id="58" name="Google Shape;58;p14"/>
          <p:cNvSpPr txBox="1"/>
          <p:nvPr/>
        </p:nvSpPr>
        <p:spPr>
          <a:xfrm>
            <a:off x="1440000" y="1661100"/>
            <a:ext cx="5685600" cy="197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s" sz="5100">
                <a:solidFill>
                  <a:schemeClr val="lt1"/>
                </a:solidFill>
                <a:latin typeface="Lexend Light"/>
                <a:ea typeface="Lexend Light"/>
                <a:cs typeface="Lexend Light"/>
                <a:sym typeface="Lexend Light"/>
              </a:rPr>
              <a:t>Título de</a:t>
            </a:r>
            <a:endParaRPr sz="5100">
              <a:solidFill>
                <a:schemeClr val="lt1"/>
              </a:solidFill>
              <a:latin typeface="Lexend Light"/>
              <a:ea typeface="Lexend Light"/>
              <a:cs typeface="Lexend Light"/>
              <a:sym typeface="Lexend Light"/>
            </a:endParaRPr>
          </a:p>
          <a:p>
            <a:pPr indent="0" lvl="0" marL="0" rtl="0" algn="l">
              <a:spcBef>
                <a:spcPts val="0"/>
              </a:spcBef>
              <a:spcAft>
                <a:spcPts val="0"/>
              </a:spcAft>
              <a:buClr>
                <a:schemeClr val="dk1"/>
              </a:buClr>
              <a:buSzPts val="1100"/>
              <a:buFont typeface="Arial"/>
              <a:buNone/>
            </a:pPr>
            <a:r>
              <a:rPr b="1" lang="es" sz="5100">
                <a:solidFill>
                  <a:schemeClr val="lt1"/>
                </a:solidFill>
                <a:latin typeface="Lexend"/>
                <a:ea typeface="Lexend"/>
                <a:cs typeface="Lexend"/>
                <a:sym typeface="Lexend"/>
              </a:rPr>
              <a:t>Presentación</a:t>
            </a:r>
            <a:endParaRPr b="1" sz="5100">
              <a:solidFill>
                <a:schemeClr val="lt1"/>
              </a:solidFill>
              <a:latin typeface="Lexend"/>
              <a:ea typeface="Lexend"/>
              <a:cs typeface="Lexend"/>
              <a:sym typeface="Lexend"/>
            </a:endParaRPr>
          </a:p>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2" name="Shape 62"/>
        <p:cNvGrpSpPr/>
        <p:nvPr/>
      </p:nvGrpSpPr>
      <p:grpSpPr>
        <a:xfrm>
          <a:off x="0" y="0"/>
          <a:ext cx="0" cy="0"/>
          <a:chOff x="0" y="0"/>
          <a:chExt cx="0" cy="0"/>
        </a:xfrm>
      </p:grpSpPr>
      <p:sp>
        <p:nvSpPr>
          <p:cNvPr id="63" name="Google Shape;63;p15"/>
          <p:cNvSpPr txBox="1"/>
          <p:nvPr/>
        </p:nvSpPr>
        <p:spPr>
          <a:xfrm>
            <a:off x="1440001" y="1386979"/>
            <a:ext cx="48933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 sz="3200">
                <a:solidFill>
                  <a:srgbClr val="000000"/>
                </a:solidFill>
                <a:latin typeface="Lexend Light"/>
                <a:ea typeface="Lexend Light"/>
                <a:cs typeface="Lexend Light"/>
                <a:sym typeface="Lexend Light"/>
              </a:rPr>
              <a:t>Titulo de presentación</a:t>
            </a:r>
            <a:endParaRPr sz="100">
              <a:latin typeface="Lexend Light"/>
              <a:ea typeface="Lexend Light"/>
              <a:cs typeface="Lexend Light"/>
              <a:sym typeface="Lexend Light"/>
            </a:endParaRPr>
          </a:p>
        </p:txBody>
      </p:sp>
      <p:sp>
        <p:nvSpPr>
          <p:cNvPr id="64" name="Google Shape;64;p15"/>
          <p:cNvSpPr txBox="1"/>
          <p:nvPr/>
        </p:nvSpPr>
        <p:spPr>
          <a:xfrm>
            <a:off x="1440000" y="2237275"/>
            <a:ext cx="5217900" cy="1785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 sz="1100">
                <a:solidFill>
                  <a:srgbClr val="000000"/>
                </a:solidFill>
                <a:latin typeface="Lexend Light"/>
                <a:ea typeface="Lexend Light"/>
                <a:cs typeface="Lexend Light"/>
                <a:sym typeface="Lexend Light"/>
              </a:rPr>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 especimen. No sólo sobrevivió 500 años, sino que tambien ingresó como texto de relleno en documentos electrónicos, quedando esencialmente igual al original. Fue popularizado en los 60s con la creación de las hojas "Letraset", las cuales contenian pasajes de Lorem Ipsum, y más recientemente con software de autoedición, como por ejemplo Aldus PageMaker, el cual incluye versiones de Lorem Ipsum.</a:t>
            </a:r>
            <a:endParaRPr sz="1100">
              <a:latin typeface="Lexend Light"/>
              <a:ea typeface="Lexend Light"/>
              <a:cs typeface="Lexend Light"/>
              <a:sym typeface="Lexend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8" name="Shape 6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