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Poppins"/>
      <p:regular r:id="rId12"/>
      <p:bold r:id="rId13"/>
      <p:italic r:id="rId14"/>
      <p:boldItalic r:id="rId15"/>
    </p:embeddedFont>
    <p:embeddedFont>
      <p:font typeface="Poppins Light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301">
          <p15:clr>
            <a:srgbClr val="747775"/>
          </p15:clr>
        </p15:guide>
        <p15:guide id="2" pos="3061">
          <p15:clr>
            <a:srgbClr val="747775"/>
          </p15:clr>
        </p15:guide>
        <p15:guide id="3" orient="horz" pos="813">
          <p15:clr>
            <a:srgbClr val="747775"/>
          </p15:clr>
        </p15:guide>
        <p15:guide id="4" orient="horz" pos="1003">
          <p15:clr>
            <a:srgbClr val="747775"/>
          </p15:clr>
        </p15:guide>
        <p15:guide id="5" orient="horz" pos="2608">
          <p15:clr>
            <a:srgbClr val="747775"/>
          </p15:clr>
        </p15:guide>
        <p15:guide id="6" pos="5425">
          <p15:clr>
            <a:srgbClr val="747775"/>
          </p15:clr>
        </p15:guide>
        <p15:guide id="7" orient="horz" pos="1224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01"/>
        <p:guide pos="3061"/>
        <p:guide pos="813" orient="horz"/>
        <p:guide pos="1003" orient="horz"/>
        <p:guide pos="2608" orient="horz"/>
        <p:guide pos="5425"/>
        <p:guide pos="1224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Poppins-bold.fntdata"/><Relationship Id="rId12" Type="http://schemas.openxmlformats.org/officeDocument/2006/relationships/font" Target="fonts/Poppins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Poppins-boldItalic.fntdata"/><Relationship Id="rId14" Type="http://schemas.openxmlformats.org/officeDocument/2006/relationships/font" Target="fonts/Poppins-italic.fntdata"/><Relationship Id="rId17" Type="http://schemas.openxmlformats.org/officeDocument/2006/relationships/font" Target="fonts/PoppinsLight-bold.fntdata"/><Relationship Id="rId16" Type="http://schemas.openxmlformats.org/officeDocument/2006/relationships/font" Target="fonts/PoppinsLight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PoppinsLight-boldItalic.fntdata"/><Relationship Id="rId6" Type="http://schemas.openxmlformats.org/officeDocument/2006/relationships/slide" Target="slides/slide1.xml"/><Relationship Id="rId18" Type="http://schemas.openxmlformats.org/officeDocument/2006/relationships/font" Target="fonts/PoppinsLight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36fa0730f58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g36fa0730f58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6fa0730f58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6fa0730f58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6fa0730f58_3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6fa0730f58_3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6fa0730f58_3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6fa0730f58_3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6fa0730f58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36fa0730f58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4"/>
          <p:cNvSpPr txBox="1"/>
          <p:nvPr/>
        </p:nvSpPr>
        <p:spPr>
          <a:xfrm>
            <a:off x="-914400" y="2003600"/>
            <a:ext cx="13500" cy="1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/>
          <p:nvPr/>
        </p:nvSpPr>
        <p:spPr>
          <a:xfrm>
            <a:off x="3360000" y="2233875"/>
            <a:ext cx="30000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0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¡Gracias!</a:t>
            </a:r>
            <a:endParaRPr sz="4000">
              <a:solidFill>
                <a:schemeClr val="lt1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pic>
        <p:nvPicPr>
          <p:cNvPr id="76" name="Google Shape;7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63275" y="4508800"/>
            <a:ext cx="1329175" cy="402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