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4653"/>
  </p:normalViewPr>
  <p:slideViewPr>
    <p:cSldViewPr snapToGrid="0" snapToObjects="1">
      <p:cViewPr varScale="1">
        <p:scale>
          <a:sx n="104" d="100"/>
          <a:sy n="104" d="100"/>
        </p:scale>
        <p:origin x="23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3C13B2-0195-D14E-8B36-73233C64644A}" type="datetimeFigureOut">
              <a:rPr lang="es-AR" smtClean="0"/>
              <a:t>17/5/21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C82E9-DDAA-3148-A38E-DF2A9B0707F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60167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C82E9-DDAA-3148-A38E-DF2A9B0707F4}" type="slidenum">
              <a:rPr lang="es-AR" smtClean="0"/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59848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6D0693-D69A-1743-A142-66A2BBD933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294A2B9-9E99-7F4E-8156-DE5C8218AF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F6D83E-8229-9849-B867-88D2D23F6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965ED98-FCC6-9746-9F4A-2B495110D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11E221D-B038-4C4D-B9A2-3BFF92F57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44241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293328-7426-0C45-A1A4-405FD76AA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BB3EA1A-8D3B-3D4A-B02B-63A04A5FD2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B483852-BF06-1448-A3F0-2018D5278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B519EB-A465-C447-937A-C1DC2BE12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321E32-C3E3-DE4D-849B-33C1A3286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60253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FEB4B48-C7FD-724E-9037-5DB351C7B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D6CC8FA-57FA-6943-A471-9B3B883A0C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635646-5FDE-A849-8665-7E05FB69A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0EBCF00-0410-8C43-8210-3E1A98A7B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9C36E4-3D52-5740-A9F8-057B24EE4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87633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64754F-0575-724D-AC69-FA968F773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0DF92B-F187-9E4C-A8A3-B7DC57DE50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42518F-BF56-F243-8DBE-E3C5A7213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E161DD-200A-FB43-9A5D-1B3F1303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C45E8F-9D2D-7444-BEC9-919C1A46E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797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87D76A-2FFE-8440-B6F5-5F9482376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366D6F3-B597-C34F-AB25-3B44F6641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E95C9BF-65A8-E24D-80C3-94716C6E3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3EF58F-616A-0B4B-9F17-C624D279F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00DE91-9EB9-6845-91C0-65E9A9238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6688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93FB13-6091-254B-BDE5-33B1DD451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1C1BC56-48FB-7A4E-AD67-B236484505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8D19E1A-DBAD-014D-B1BF-4CD7A8E277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EF0F089-8693-E84B-BD17-2B54E82E3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441093-E5F5-EC4A-A404-D6F8B2DE5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5CED40F-1DBD-4F44-B2F0-7E9929FE9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0677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20FBF2-E4EB-7544-AEEA-747C8E8F2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EDB1765-205F-3749-86D5-0F29FEE86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4A8F1BB-D420-1048-AB91-EDCB272FE4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E998D90-231F-4243-9F46-3E40E23263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3F7E1C0-56A8-B947-8E12-B57DA75426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8F01225-F02B-5B4D-9198-61ACDB9C6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3C7C341-1A73-CB4D-999A-7C6EF90C1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66A18DE-075A-6643-A09C-AAA85064E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56533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5C3BEE-378D-D74B-9C54-CCAB73951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1782F18-1D8E-F645-B9AA-34ED95FB5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D09237A-0638-5041-B641-5446A12B3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CFD2DF5-2664-7549-AD8B-BD6D85448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34536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22FE74E-5A87-1E4D-AB25-92CAFEF67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01BDAAE-9B5E-2B49-B158-875E0A2D8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A025AA9-BD36-6C40-BB15-C48F0993E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80058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56A5A2-FA0B-9546-89B7-ACCA948E2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0B8AAC-246E-894C-92E4-0E9EF35E5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DBF44C7-8B65-CD49-AA01-E71A358DCA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9D2C3FE-4E04-1E4E-B675-8DC975FB5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7C8FAB-678F-1949-83D1-3F8BD831D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21A04C-88AC-7948-9279-7754D4EAA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19900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E22F32-477D-B841-A41C-4781606DD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C36947D-E607-F944-8452-21FE8D3BE4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419E35-5687-484B-80E4-FBB6CC4B71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DD48B3-E208-DB49-BD8D-B61FDD625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2CF4781-91AA-CC4F-B6F9-ACCAF54E1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32AB326-61AC-8243-9AC3-EC03B0580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81932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1FAF578-84DC-904E-9CDB-C9580CEDC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A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084E793-98FB-0D4E-815F-0B84A0D665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A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3F0FD1-B7FC-6A4E-AA1E-9612A8AA8F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53401-E6BE-BC4A-9C94-9B7E17EB5ACC}" type="datetimeFigureOut">
              <a:rPr lang="es-AR" smtClean="0"/>
              <a:t>17/5/21</a:t>
            </a:fld>
            <a:endParaRPr lang="es-A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690918-CE07-D047-ABDC-848CC1848E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35662D5-AB16-9546-94D3-684B4089D7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3AF90-253F-E444-B892-E91E40047A7E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34193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730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DD75245-20F2-4840-BD7B-D5905FC3CA60}"/>
              </a:ext>
            </a:extLst>
          </p:cNvPr>
          <p:cNvSpPr txBox="1"/>
          <p:nvPr/>
        </p:nvSpPr>
        <p:spPr>
          <a:xfrm>
            <a:off x="1783491" y="2367171"/>
            <a:ext cx="86250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>
                <a:solidFill>
                  <a:schemeClr val="bg1"/>
                </a:solidFill>
                <a:latin typeface="Brandon Grotesque Black" panose="020B0503020203060202" pitchFamily="34" charset="77"/>
              </a:rPr>
              <a:t>TITULO </a:t>
            </a:r>
            <a:r>
              <a:rPr lang="es-AR" sz="6600" i="1" dirty="0">
                <a:solidFill>
                  <a:schemeClr val="bg1"/>
                </a:solidFill>
                <a:latin typeface="Brandon Grotesque Light" panose="020B0303020203060202" pitchFamily="34" charset="77"/>
              </a:rPr>
              <a:t>DE </a:t>
            </a:r>
          </a:p>
          <a:p>
            <a:pPr algn="ctr"/>
            <a:r>
              <a:rPr lang="es-AR" sz="6600" b="1" i="1" dirty="0">
                <a:solidFill>
                  <a:schemeClr val="bg1"/>
                </a:solidFill>
                <a:latin typeface="Brandon Grotesque Black" panose="020B0503020203060202" pitchFamily="34" charset="77"/>
              </a:rPr>
              <a:t>PRESENTACION</a:t>
            </a:r>
          </a:p>
        </p:txBody>
      </p:sp>
    </p:spTree>
    <p:extLst>
      <p:ext uri="{BB962C8B-B14F-4D97-AF65-F5344CB8AC3E}">
        <p14:creationId xmlns:p14="http://schemas.microsoft.com/office/powerpoint/2010/main" val="2947605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CAAE3EA-7DF3-7042-8DBE-E4C092B7B862}"/>
              </a:ext>
            </a:extLst>
          </p:cNvPr>
          <p:cNvSpPr txBox="1"/>
          <p:nvPr/>
        </p:nvSpPr>
        <p:spPr>
          <a:xfrm>
            <a:off x="2038865" y="2866768"/>
            <a:ext cx="78959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dirty="0" err="1">
                <a:latin typeface="Brandon Grotesque Regular" panose="020B0503020203060202" pitchFamily="34" charset="77"/>
              </a:rPr>
              <a:t>Lorem</a:t>
            </a:r>
            <a:r>
              <a:rPr lang="es-AR" sz="1600" dirty="0">
                <a:latin typeface="Brandon Grotesque Regular" panose="020B0503020203060202" pitchFamily="34" charset="77"/>
              </a:rPr>
              <a:t> </a:t>
            </a:r>
            <a:r>
              <a:rPr lang="es-AR" sz="1600" dirty="0" err="1">
                <a:latin typeface="Brandon Grotesque Regular" panose="020B0503020203060202" pitchFamily="34" charset="77"/>
              </a:rPr>
              <a:t>Ipsum</a:t>
            </a:r>
            <a:r>
              <a:rPr lang="es-AR" sz="1600" dirty="0">
                <a:latin typeface="Brandon Grotesque Regular" panose="020B0503020203060202" pitchFamily="34" charset="77"/>
              </a:rPr>
              <a:t> es simplemente el texto de relleno de las imprentas y archivos de texto. </a:t>
            </a:r>
            <a:r>
              <a:rPr lang="es-AR" sz="1600" dirty="0" err="1">
                <a:latin typeface="Brandon Grotesque Regular" panose="020B0503020203060202" pitchFamily="34" charset="77"/>
              </a:rPr>
              <a:t>Lorem</a:t>
            </a:r>
            <a:r>
              <a:rPr lang="es-AR" sz="1600" dirty="0">
                <a:latin typeface="Brandon Grotesque Regular" panose="020B0503020203060202" pitchFamily="34" charset="77"/>
              </a:rPr>
              <a:t> </a:t>
            </a:r>
            <a:r>
              <a:rPr lang="es-AR" sz="1600" dirty="0" err="1">
                <a:latin typeface="Brandon Grotesque Regular" panose="020B0503020203060202" pitchFamily="34" charset="77"/>
              </a:rPr>
              <a:t>Ipsum</a:t>
            </a:r>
            <a:r>
              <a:rPr lang="es-AR" sz="1600" dirty="0">
                <a:latin typeface="Brandon Grotesque Regular" panose="020B0503020203060202" pitchFamily="34" charset="77"/>
              </a:rPr>
              <a:t> ha sido el texto de relleno estándar de las industrias desde el año 1500, cuando un impresor (N. del T. persona que se dedica a la imprenta) desconocido usó una galería de textos y los mezcló de tal manera que logró hacer un libro de textos </a:t>
            </a:r>
            <a:r>
              <a:rPr lang="es-AR" sz="1600" dirty="0" err="1">
                <a:latin typeface="Brandon Grotesque Regular" panose="020B0503020203060202" pitchFamily="34" charset="77"/>
              </a:rPr>
              <a:t>especimen</a:t>
            </a:r>
            <a:r>
              <a:rPr lang="es-AR" sz="1600" dirty="0">
                <a:latin typeface="Brandon Grotesque Regular" panose="020B0503020203060202" pitchFamily="34" charset="77"/>
              </a:rPr>
              <a:t>. No sólo sobrevivió 500 años, sino que </a:t>
            </a:r>
            <a:r>
              <a:rPr lang="es-AR" sz="1600" dirty="0" err="1">
                <a:latin typeface="Brandon Grotesque Regular" panose="020B0503020203060202" pitchFamily="34" charset="77"/>
              </a:rPr>
              <a:t>tambien</a:t>
            </a:r>
            <a:r>
              <a:rPr lang="es-AR" sz="1600" dirty="0">
                <a:latin typeface="Brandon Grotesque Regular" panose="020B0503020203060202" pitchFamily="34" charset="77"/>
              </a:rPr>
              <a:t> ingresó como texto de relleno en documentos electrónicos, quedando esencialmente igual al original. Fue popularizado en los 60s con la creación de las hojas "</a:t>
            </a:r>
            <a:r>
              <a:rPr lang="es-AR" sz="1600" dirty="0" err="1">
                <a:latin typeface="Brandon Grotesque Regular" panose="020B0503020203060202" pitchFamily="34" charset="77"/>
              </a:rPr>
              <a:t>Letraset</a:t>
            </a:r>
            <a:r>
              <a:rPr lang="es-AR" sz="1600" dirty="0">
                <a:latin typeface="Brandon Grotesque Regular" panose="020B0503020203060202" pitchFamily="34" charset="77"/>
              </a:rPr>
              <a:t>", las cuales </a:t>
            </a:r>
            <a:r>
              <a:rPr lang="es-AR" sz="1600" dirty="0" err="1">
                <a:latin typeface="Brandon Grotesque Regular" panose="020B0503020203060202" pitchFamily="34" charset="77"/>
              </a:rPr>
              <a:t>contenian</a:t>
            </a:r>
            <a:r>
              <a:rPr lang="es-AR" sz="1600" dirty="0">
                <a:latin typeface="Brandon Grotesque Regular" panose="020B0503020203060202" pitchFamily="34" charset="77"/>
              </a:rPr>
              <a:t> pasajes de </a:t>
            </a:r>
            <a:r>
              <a:rPr lang="es-AR" sz="1600" dirty="0" err="1">
                <a:latin typeface="Brandon Grotesque Regular" panose="020B0503020203060202" pitchFamily="34" charset="77"/>
              </a:rPr>
              <a:t>Lorem</a:t>
            </a:r>
            <a:r>
              <a:rPr lang="es-AR" sz="1600" dirty="0">
                <a:latin typeface="Brandon Grotesque Regular" panose="020B0503020203060202" pitchFamily="34" charset="77"/>
              </a:rPr>
              <a:t> </a:t>
            </a:r>
            <a:r>
              <a:rPr lang="es-AR" sz="1600" dirty="0" err="1">
                <a:latin typeface="Brandon Grotesque Regular" panose="020B0503020203060202" pitchFamily="34" charset="77"/>
              </a:rPr>
              <a:t>Ipsum</a:t>
            </a:r>
            <a:r>
              <a:rPr lang="es-AR" sz="1600" dirty="0">
                <a:latin typeface="Brandon Grotesque Regular" panose="020B0503020203060202" pitchFamily="34" charset="77"/>
              </a:rPr>
              <a:t>, y más recientemente con software de autoedición, como por ejemplo </a:t>
            </a:r>
            <a:r>
              <a:rPr lang="es-AR" sz="1600" dirty="0" err="1">
                <a:latin typeface="Brandon Grotesque Regular" panose="020B0503020203060202" pitchFamily="34" charset="77"/>
              </a:rPr>
              <a:t>Aldus</a:t>
            </a:r>
            <a:r>
              <a:rPr lang="es-AR" sz="1600" dirty="0">
                <a:latin typeface="Brandon Grotesque Regular" panose="020B0503020203060202" pitchFamily="34" charset="77"/>
              </a:rPr>
              <a:t> PageMaker, el cual incluye versiones de </a:t>
            </a:r>
            <a:r>
              <a:rPr lang="es-AR" sz="1600" dirty="0" err="1">
                <a:latin typeface="Brandon Grotesque Regular" panose="020B0503020203060202" pitchFamily="34" charset="77"/>
              </a:rPr>
              <a:t>Lorem</a:t>
            </a:r>
            <a:r>
              <a:rPr lang="es-AR" sz="1600" dirty="0">
                <a:latin typeface="Brandon Grotesque Regular" panose="020B0503020203060202" pitchFamily="34" charset="77"/>
              </a:rPr>
              <a:t> </a:t>
            </a:r>
            <a:r>
              <a:rPr lang="es-AR" sz="1600" dirty="0" err="1">
                <a:latin typeface="Brandon Grotesque Regular" panose="020B0503020203060202" pitchFamily="34" charset="77"/>
              </a:rPr>
              <a:t>Ipsum</a:t>
            </a:r>
            <a:r>
              <a:rPr lang="es-AR" sz="1600" dirty="0">
                <a:latin typeface="Brandon Grotesque Regular" panose="020B0503020203060202" pitchFamily="34" charset="77"/>
              </a:rPr>
              <a:t>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8D282B9-A400-8542-B2F7-5B9747BCDB54}"/>
              </a:ext>
            </a:extLst>
          </p:cNvPr>
          <p:cNvSpPr txBox="1"/>
          <p:nvPr/>
        </p:nvSpPr>
        <p:spPr>
          <a:xfrm>
            <a:off x="2038865" y="1816442"/>
            <a:ext cx="5795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200" dirty="0">
                <a:latin typeface="Brandon Grotesque Medium" panose="020B0503020203060202" pitchFamily="34" charset="77"/>
              </a:rPr>
              <a:t>TITULO X</a:t>
            </a:r>
          </a:p>
        </p:txBody>
      </p:sp>
    </p:spTree>
    <p:extLst>
      <p:ext uri="{BB962C8B-B14F-4D97-AF65-F5344CB8AC3E}">
        <p14:creationId xmlns:p14="http://schemas.microsoft.com/office/powerpoint/2010/main" val="3489427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E0FD5AB-387B-8645-8DD8-504E2DB9CA43}"/>
              </a:ext>
            </a:extLst>
          </p:cNvPr>
          <p:cNvSpPr txBox="1"/>
          <p:nvPr/>
        </p:nvSpPr>
        <p:spPr>
          <a:xfrm>
            <a:off x="4646141" y="2792627"/>
            <a:ext cx="6474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5400" dirty="0">
                <a:solidFill>
                  <a:schemeClr val="bg1"/>
                </a:solidFill>
                <a:latin typeface="Brandon Grotesque Regular" panose="020B0503020203060202" pitchFamily="34" charset="77"/>
              </a:rPr>
              <a:t>¡Gracias!</a:t>
            </a:r>
          </a:p>
        </p:txBody>
      </p:sp>
    </p:spTree>
    <p:extLst>
      <p:ext uri="{BB962C8B-B14F-4D97-AF65-F5344CB8AC3E}">
        <p14:creationId xmlns:p14="http://schemas.microsoft.com/office/powerpoint/2010/main" val="4053457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148</Words>
  <Application>Microsoft Macintosh PowerPoint</Application>
  <PresentationFormat>Panorámica</PresentationFormat>
  <Paragraphs>6</Paragraphs>
  <Slides>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2" baseType="lpstr">
      <vt:lpstr>Arial</vt:lpstr>
      <vt:lpstr>Brandon Grotesque Black</vt:lpstr>
      <vt:lpstr>Brandon Grotesque Light</vt:lpstr>
      <vt:lpstr>Brandon Grotesque Medium</vt:lpstr>
      <vt:lpstr>Brandon Grotesque Regular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1</cp:revision>
  <dcterms:created xsi:type="dcterms:W3CDTF">2021-05-17T16:51:18Z</dcterms:created>
  <dcterms:modified xsi:type="dcterms:W3CDTF">2021-05-17T17:00:02Z</dcterms:modified>
</cp:coreProperties>
</file>