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</p:sldIdLst>
  <p:sldSz cy="5143500" cx="9144000"/>
  <p:notesSz cx="6858000" cy="9144000"/>
  <p:embeddedFontLst>
    <p:embeddedFont>
      <p:font typeface="Roboto"/>
      <p:regular r:id="rId9"/>
      <p:bold r:id="rId10"/>
      <p:italic r:id="rId11"/>
      <p:boldItalic r:id="rId12"/>
    </p:embeddedFont>
    <p:embeddedFont>
      <p:font typeface="Roboto Light"/>
      <p:regular r:id="rId13"/>
      <p:bold r:id="rId14"/>
      <p:italic r:id="rId15"/>
      <p:boldItalic r:id="rId1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Roboto-italic.fntdata"/><Relationship Id="rId10" Type="http://schemas.openxmlformats.org/officeDocument/2006/relationships/font" Target="fonts/Roboto-bold.fntdata"/><Relationship Id="rId13" Type="http://schemas.openxmlformats.org/officeDocument/2006/relationships/font" Target="fonts/RobotoLight-regular.fntdata"/><Relationship Id="rId12" Type="http://schemas.openxmlformats.org/officeDocument/2006/relationships/font" Target="fonts/Roboto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Roboto-regular.fntdata"/><Relationship Id="rId15" Type="http://schemas.openxmlformats.org/officeDocument/2006/relationships/font" Target="fonts/RobotoLight-italic.fntdata"/><Relationship Id="rId14" Type="http://schemas.openxmlformats.org/officeDocument/2006/relationships/font" Target="fonts/RobotoLight-bold.fntdata"/><Relationship Id="rId16" Type="http://schemas.openxmlformats.org/officeDocument/2006/relationships/font" Target="fonts/RobotoLight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d884d3685e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d884d3685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d884d3685e_0_5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0" name="Google Shape;60;g2d884d3685e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2d884d3685e_0_10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0" name="Google Shape;70;g2d884d3685e_0_1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6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4250" y="8675"/>
            <a:ext cx="9144000" cy="51435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5" name="Google Shape;55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05106" y="8675"/>
            <a:ext cx="6338888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81038" y="8675"/>
            <a:ext cx="620077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5799825" y="3606300"/>
            <a:ext cx="33444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</a:pPr>
            <a:r>
              <a:rPr b="1" lang="es" sz="2000">
                <a:solidFill>
                  <a:srgbClr val="F2F2F2"/>
                </a:solidFill>
                <a:latin typeface="Roboto"/>
                <a:ea typeface="Roboto"/>
                <a:cs typeface="Roboto"/>
                <a:sym typeface="Roboto"/>
              </a:rPr>
              <a:t>NOMBRE DE LA PRESENTACIÓN</a:t>
            </a:r>
            <a:endParaRPr b="1" sz="2000">
              <a:solidFill>
                <a:srgbClr val="F2F2F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</a:pPr>
            <a:r>
              <a:rPr lang="es" sz="1600">
                <a:solidFill>
                  <a:srgbClr val="F2F2F2"/>
                </a:solidFill>
                <a:latin typeface="Roboto Light"/>
                <a:ea typeface="Roboto Light"/>
                <a:cs typeface="Roboto Light"/>
                <a:sym typeface="Roboto Light"/>
              </a:rPr>
              <a:t>XX</a:t>
            </a:r>
            <a:endParaRPr sz="1600">
              <a:solidFill>
                <a:srgbClr val="F2F2F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/>
          <p:nvPr/>
        </p:nvSpPr>
        <p:spPr>
          <a:xfrm>
            <a:off x="3063525" y="-6775"/>
            <a:ext cx="6080400" cy="51435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" name="Google Shape;63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8625" y="2558363"/>
            <a:ext cx="287200" cy="13225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4"/>
          <p:cNvSpPr txBox="1"/>
          <p:nvPr/>
        </p:nvSpPr>
        <p:spPr>
          <a:xfrm>
            <a:off x="319875" y="310500"/>
            <a:ext cx="6339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">
                <a:solidFill>
                  <a:srgbClr val="434343"/>
                </a:solidFill>
                <a:latin typeface="Roboto Light"/>
                <a:ea typeface="Roboto Light"/>
                <a:cs typeface="Roboto Light"/>
                <a:sym typeface="Roboto Light"/>
              </a:rPr>
              <a:t>Título</a:t>
            </a:r>
            <a:r>
              <a:rPr lang="es">
                <a:solidFill>
                  <a:srgbClr val="434343"/>
                </a:solidFill>
                <a:latin typeface="Roboto Light"/>
                <a:ea typeface="Roboto Light"/>
                <a:cs typeface="Roboto Light"/>
                <a:sym typeface="Roboto Light"/>
              </a:rPr>
              <a:t> </a:t>
            </a:r>
            <a:endParaRPr i="1">
              <a:solidFill>
                <a:srgbClr val="434343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65" name="Google Shape;65;p14"/>
          <p:cNvSpPr txBox="1"/>
          <p:nvPr/>
        </p:nvSpPr>
        <p:spPr>
          <a:xfrm>
            <a:off x="339725" y="1186150"/>
            <a:ext cx="2274900" cy="365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es" sz="1100">
                <a:solidFill>
                  <a:srgbClr val="5ACCF0"/>
                </a:solidFill>
                <a:latin typeface="Roboto"/>
                <a:ea typeface="Roboto"/>
                <a:cs typeface="Roboto"/>
                <a:sym typeface="Roboto"/>
              </a:rPr>
              <a:t>Subtitulo</a:t>
            </a:r>
            <a:endParaRPr sz="13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i="1" lang="es" sz="13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Subtitulo</a:t>
            </a:r>
            <a:endParaRPr b="1" i="1" sz="13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s" sz="13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Descripción</a:t>
            </a:r>
            <a:endParaRPr sz="13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i="1" sz="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66" name="Google Shape;66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8625" y="946825"/>
            <a:ext cx="717200" cy="33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14625" y="664850"/>
            <a:ext cx="6080399" cy="3800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72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07825" y="4395825"/>
            <a:ext cx="2131149" cy="688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258775" y="2273825"/>
            <a:ext cx="2013650" cy="595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