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5143500" cx="9144000"/>
  <p:notesSz cx="6858000" cy="9144000"/>
  <p:embeddedFontLst>
    <p:embeddedFont>
      <p:font typeface="Miriam Libre"/>
      <p:regular r:id="rId10"/>
      <p:bold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948">
          <p15:clr>
            <a:srgbClr val="A4A3A4"/>
          </p15:clr>
        </p15:guide>
        <p15:guide id="2" pos="5443">
          <p15:clr>
            <a:srgbClr val="A4A3A4"/>
          </p15:clr>
        </p15:guide>
        <p15:guide id="3" pos="567">
          <p15:clr>
            <a:srgbClr val="9AA0A6"/>
          </p15:clr>
        </p15:guide>
        <p15:guide id="4" orient="horz" pos="227">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948" orient="horz"/>
        <p:guide pos="5443"/>
        <p:guide pos="567"/>
        <p:guide pos="227"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font" Target="fonts/MiriamLibre-bold.fntdata"/><Relationship Id="rId10" Type="http://schemas.openxmlformats.org/officeDocument/2006/relationships/font" Target="fonts/MiriamLibre-regular.fnt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1dc2576709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1dc2576709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1dc2576709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1dc2576709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dc2576709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dc2576709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7" name="Shape 57"/>
        <p:cNvGrpSpPr/>
        <p:nvPr/>
      </p:nvGrpSpPr>
      <p:grpSpPr>
        <a:xfrm>
          <a:off x="0" y="0"/>
          <a:ext cx="0" cy="0"/>
          <a:chOff x="0" y="0"/>
          <a:chExt cx="0" cy="0"/>
        </a:xfrm>
      </p:grpSpPr>
      <p:sp>
        <p:nvSpPr>
          <p:cNvPr id="58" name="Google Shape;58;p14"/>
          <p:cNvSpPr txBox="1"/>
          <p:nvPr/>
        </p:nvSpPr>
        <p:spPr>
          <a:xfrm>
            <a:off x="900000" y="1385425"/>
            <a:ext cx="7740000" cy="175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 sz="5100">
                <a:solidFill>
                  <a:srgbClr val="FFFFFF"/>
                </a:solidFill>
                <a:latin typeface="Miriam Libre"/>
                <a:ea typeface="Miriam Libre"/>
                <a:cs typeface="Miriam Libre"/>
                <a:sym typeface="Miriam Libre"/>
              </a:rPr>
              <a:t>Título</a:t>
            </a:r>
            <a:r>
              <a:rPr lang="es" sz="5100">
                <a:solidFill>
                  <a:srgbClr val="FFFFFF"/>
                </a:solidFill>
                <a:latin typeface="Miriam Libre"/>
                <a:ea typeface="Miriam Libre"/>
                <a:cs typeface="Miriam Libre"/>
                <a:sym typeface="Miriam Libre"/>
              </a:rPr>
              <a:t> de</a:t>
            </a:r>
            <a:endParaRPr sz="5100">
              <a:solidFill>
                <a:srgbClr val="FFFFFF"/>
              </a:solidFill>
              <a:latin typeface="Miriam Libre"/>
              <a:ea typeface="Miriam Libre"/>
              <a:cs typeface="Miriam Libre"/>
              <a:sym typeface="Miriam Libre"/>
            </a:endParaRPr>
          </a:p>
          <a:p>
            <a:pPr indent="0" lvl="0" marL="0" rtl="0" algn="l">
              <a:spcBef>
                <a:spcPts val="0"/>
              </a:spcBef>
              <a:spcAft>
                <a:spcPts val="0"/>
              </a:spcAft>
              <a:buNone/>
            </a:pPr>
            <a:r>
              <a:rPr lang="es" sz="5100">
                <a:solidFill>
                  <a:srgbClr val="FFFFFF"/>
                </a:solidFill>
                <a:latin typeface="Miriam Libre"/>
                <a:ea typeface="Miriam Libre"/>
                <a:cs typeface="Miriam Libre"/>
                <a:sym typeface="Miriam Libre"/>
              </a:rPr>
              <a:t>Presentación</a:t>
            </a:r>
            <a:endParaRPr sz="5100">
              <a:solidFill>
                <a:srgbClr val="FFFFFF"/>
              </a:solidFill>
              <a:latin typeface="Miriam Libre"/>
              <a:ea typeface="Miriam Libre"/>
              <a:cs typeface="Miriam Libre"/>
              <a:sym typeface="Miriam Libr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2" name="Shape 62"/>
        <p:cNvGrpSpPr/>
        <p:nvPr/>
      </p:nvGrpSpPr>
      <p:grpSpPr>
        <a:xfrm>
          <a:off x="0" y="0"/>
          <a:ext cx="0" cy="0"/>
          <a:chOff x="0" y="0"/>
          <a:chExt cx="0" cy="0"/>
        </a:xfrm>
      </p:grpSpPr>
      <p:sp>
        <p:nvSpPr>
          <p:cNvPr id="63" name="Google Shape;63;p15"/>
          <p:cNvSpPr txBox="1"/>
          <p:nvPr/>
        </p:nvSpPr>
        <p:spPr>
          <a:xfrm>
            <a:off x="924326" y="1147879"/>
            <a:ext cx="48933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 sz="3200">
                <a:latin typeface="Miriam Libre"/>
                <a:ea typeface="Miriam Libre"/>
                <a:cs typeface="Miriam Libre"/>
                <a:sym typeface="Miriam Libre"/>
              </a:rPr>
              <a:t>Título</a:t>
            </a:r>
            <a:r>
              <a:rPr lang="es" sz="3200">
                <a:solidFill>
                  <a:srgbClr val="000000"/>
                </a:solidFill>
                <a:latin typeface="Miriam Libre"/>
                <a:ea typeface="Miriam Libre"/>
                <a:cs typeface="Miriam Libre"/>
                <a:sym typeface="Miriam Libre"/>
              </a:rPr>
              <a:t> de presentación</a:t>
            </a:r>
            <a:endParaRPr sz="100">
              <a:latin typeface="Miriam Libre"/>
              <a:ea typeface="Miriam Libre"/>
              <a:cs typeface="Miriam Libre"/>
              <a:sym typeface="Miriam Libre"/>
            </a:endParaRPr>
          </a:p>
        </p:txBody>
      </p:sp>
      <p:sp>
        <p:nvSpPr>
          <p:cNvPr id="64" name="Google Shape;64;p15"/>
          <p:cNvSpPr txBox="1"/>
          <p:nvPr/>
        </p:nvSpPr>
        <p:spPr>
          <a:xfrm>
            <a:off x="924326" y="1998184"/>
            <a:ext cx="7101900" cy="1754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 sz="1200">
                <a:solidFill>
                  <a:srgbClr val="000000"/>
                </a:solidFill>
                <a:latin typeface="Miriam Libre"/>
                <a:ea typeface="Miriam Libre"/>
                <a:cs typeface="Miriam Libre"/>
                <a:sym typeface="Miriam Libre"/>
              </a:rPr>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 especimen. No sólo sobrevivió 500 años, sino que tambien ingresó como texto de relleno en documentos electrónicos, quedando esencialmente igual al original. Fue popularizado en los 60s con la creación de las hojas "Letraset", las cuales contenian pasajes de Lorem Ipsum, y más recientemente con software de autoedición, como por ejemplo Aldus PageMaker, el cual incluye versiones de Lorem Ipsum.</a:t>
            </a:r>
            <a:endParaRPr sz="1200">
              <a:latin typeface="Miriam Libre"/>
              <a:ea typeface="Miriam Libre"/>
              <a:cs typeface="Miriam Libre"/>
              <a:sym typeface="Miriam Libr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 name="Shape 6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