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405"/>
  </p:normalViewPr>
  <p:slideViewPr>
    <p:cSldViewPr snapToGrid="0" snapToObjects="1">
      <p:cViewPr varScale="1">
        <p:scale>
          <a:sx n="70" d="100"/>
          <a:sy n="70" d="100"/>
        </p:scale>
        <p:origin x="5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F04BE64-E4EE-9244-A9DF-334F5F73B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76361686-7EEC-5F40-9E12-9204B0020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32FE9A2-8427-CA42-B5D1-DB6EE4C32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2B88C25-B12F-DB44-9F90-127FCFED8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77E4B5A-84E0-4641-B905-0DE73771C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88536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6DC07AA-BE59-7B4F-A215-E02D6C445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AA4A9F8-ECD7-E541-A01E-C3156E310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173AEF3-E9E0-D640-81DA-CEE9EFF33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5F110085-099B-A240-B68D-82945355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ABE63D5-A780-0145-A6DE-A1C3F42F6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04050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9E6BC075-D951-854B-AC59-A0DAD6BEE3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108AE12-B27F-FE4B-A15C-4314146C1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875F64D-5C16-8342-8D83-F20AB1E3F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06D9223-0FFE-9947-92A7-BB33E2255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32EB400-1F0F-1A40-B84D-C738C1454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8991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D676D36-0091-D44C-9145-45C9E75F5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72E72E25-22A2-824F-B3CC-CD0CF4A82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6AF7AF31-5DE7-2343-ABC1-CD44764F6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678081A-2224-3D4E-B291-8381F8A5E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3B7405E-EC45-C246-A411-D7AB9FAC4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2486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C581DE-DDD7-3144-ADC5-A41CA2352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639D35A-25A7-4647-8C15-7561DF9AF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CFABD3E-F419-4C40-933B-E3914E90C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9F85673-A2EF-6F40-B42E-312E4FE01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62A7ED2F-126E-4449-874A-D5D4CBE6B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3309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AA6803-18ED-DB47-82E9-B951BBC9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759B895A-A287-E44C-9C35-A949F582B5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7A2AFC3-FA68-C241-927F-4986E2EBDE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68C6A3C7-9334-844C-976C-E24FF7F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CC6B214-4A08-3945-9AF4-792891DD0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F074D3FC-A19A-9D49-84CD-F2C295DD4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57617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68E7856-DD62-DB4F-B04A-A89BD4188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433390E-D5EC-544E-8782-3A32B6A86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121CCF1-DBF2-3F4E-AC33-249E2A34F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EF17811-DF14-4148-B940-3B1BD071F2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6CCF5F42-EE14-BC41-9E09-CA13FCD382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FC3677AE-D36F-BC43-8183-40AB3B612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E8764B13-91F8-FC49-851D-0DDBDCD76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83862480-BF29-454B-BCE8-0243F9EE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84874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5BAAACD-C2D8-304D-866F-F1D94C8A3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9EB1E4F7-ACC4-C846-B05D-B29FF617D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0F1ED9BA-DC46-9B4E-A5B3-4F620A402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EB991A8C-F447-8B49-960D-F1B67A947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7893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AC0BC43A-1C11-A54D-873B-221101314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4677549D-0DDD-B941-B337-6801EE288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04E75924-25CD-1C4C-9374-BCECBD86A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83780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6AD8880-880D-6044-9A4E-6A1E4C204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0E7C07D1-7AD7-0840-AEAB-726813B64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43D5C37-D288-C341-A3B5-DA3EC2CAF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2CB69700-06EB-6047-85C8-DB044A313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221E0F70-E69F-5044-BF74-C64EE8B66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BA14EEB-3BC1-0844-B83C-2A7B2931E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881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AD3FA36-735E-9047-9225-B4E53E787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A04EDFB8-19B7-2C41-AF3E-8CA05BB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DD9444A-ADBD-DA44-B847-FFCCB911F0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D5ECFEB9-3C87-0E4B-AE3B-CCC519A96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0721A6C-B000-894D-8011-A3E027B96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A33ABEB-D172-E34D-9284-9BE704280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2849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83682722-16F5-D843-8B49-4C6A30EF1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9B9C5A0-833C-EA49-ABA7-4217A6515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46612C4-A160-3448-8F09-63A60C3DF4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47540-B1C9-B440-BFE8-0A59FC813603}" type="datetimeFigureOut">
              <a:rPr lang="es-AR" smtClean="0"/>
              <a:t>12/10/2021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CF5191E-2D4A-AA41-98EE-1FEF753E71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AC13E43-AA35-5247-B991-36B31EFCBE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C9A97-BEB8-5949-8DD3-0B539D173CE9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75462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497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30F61975-2D67-FE48-9946-1EFCB7250D37}"/>
              </a:ext>
            </a:extLst>
          </p:cNvPr>
          <p:cNvSpPr txBox="1"/>
          <p:nvPr/>
        </p:nvSpPr>
        <p:spPr>
          <a:xfrm>
            <a:off x="3772930" y="2497976"/>
            <a:ext cx="46461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1500" dirty="0">
                <a:solidFill>
                  <a:schemeClr val="bg1"/>
                </a:solidFill>
                <a:latin typeface="Tungsten Medium" pitchFamily="2" charset="0"/>
              </a:rPr>
              <a:t>01  - </a:t>
            </a:r>
            <a:r>
              <a:rPr lang="es-AR" sz="11500" b="1" dirty="0">
                <a:solidFill>
                  <a:schemeClr val="bg1"/>
                </a:solidFill>
                <a:latin typeface="Tungsten Black" pitchFamily="2" charset="0"/>
              </a:rPr>
              <a:t>INICIO</a:t>
            </a:r>
          </a:p>
        </p:txBody>
      </p:sp>
    </p:spTree>
    <p:extLst>
      <p:ext uri="{BB962C8B-B14F-4D97-AF65-F5344CB8AC3E}">
        <p14:creationId xmlns:p14="http://schemas.microsoft.com/office/powerpoint/2010/main" val="1358827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197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58734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Panorámica</PresentationFormat>
  <Paragraphs>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Tungsten Black</vt:lpstr>
      <vt:lpstr>Tungsten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Misael Keegan</cp:lastModifiedBy>
  <cp:revision>1</cp:revision>
  <dcterms:created xsi:type="dcterms:W3CDTF">2021-07-23T15:13:24Z</dcterms:created>
  <dcterms:modified xsi:type="dcterms:W3CDTF">2021-10-12T14:58:55Z</dcterms:modified>
</cp:coreProperties>
</file>