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74"/>
  </p:normalViewPr>
  <p:slideViewPr>
    <p:cSldViewPr snapToGrid="0" snapToObjects="1">
      <p:cViewPr varScale="1">
        <p:scale>
          <a:sx n="104" d="100"/>
          <a:sy n="104" d="100"/>
        </p:scale>
        <p:origin x="232" y="6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7CB866B-50A3-BB43-9D38-407C0CDAFF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C32AF98-5C81-5341-9B19-3673290911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DF29182-22FC-954A-8988-6568A36B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38BF2-698A-B949-886B-CE6BB12A96F8}" type="datetimeFigureOut">
              <a:rPr lang="es-AR" smtClean="0"/>
              <a:t>20/4/21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2222DD5-136C-B049-BD1D-9960F2857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4BA020B-9370-8E41-A57F-233C42052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57199-5A1C-614C-9806-3D4673B6D40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538514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F68082-3B4B-3947-8563-51C548ECA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BE7B42C-1344-1B43-8FAC-6CA1AAD6C6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DF93D1D-B959-0F47-99C2-3F25BEC166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38BF2-698A-B949-886B-CE6BB12A96F8}" type="datetimeFigureOut">
              <a:rPr lang="es-AR" smtClean="0"/>
              <a:t>20/4/21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2084884-C2B7-174F-9BEA-BBF2D0579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63AB070-88FE-A442-9F6F-5985AE666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57199-5A1C-614C-9806-3D4673B6D40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693661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A9F01BFE-ECB2-224A-B43C-72DEA0C16B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C87B2A7-5332-B548-863C-3A7A9F4A3C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F29A8B3-B6B4-744A-A6F1-1AC73D7278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38BF2-698A-B949-886B-CE6BB12A96F8}" type="datetimeFigureOut">
              <a:rPr lang="es-AR" smtClean="0"/>
              <a:t>20/4/21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2A4509-89F5-5B4A-A444-0548D1C39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AF8A484-6DE5-7048-AFEF-5FB9B7503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57199-5A1C-614C-9806-3D4673B6D40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29407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53AEEB-E74C-094E-9226-AA492F6EDA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CF0C25E-A7E9-8B49-B258-C559680ADD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91FFF8D-7F5D-2D49-87C3-26562C86C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38BF2-698A-B949-886B-CE6BB12A96F8}" type="datetimeFigureOut">
              <a:rPr lang="es-AR" smtClean="0"/>
              <a:t>20/4/21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E6F9B0F-3317-3B4A-99FE-557F8276E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47FACC0-CDB5-4244-9A18-F94538260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57199-5A1C-614C-9806-3D4673B6D40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3965338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8459BED-8C28-5340-A6FB-A8E09B3788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D9C51F6-5B2F-9444-B973-A04E57A71F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B34EEA9-B0CA-F143-8989-25BCEB8039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38BF2-698A-B949-886B-CE6BB12A96F8}" type="datetimeFigureOut">
              <a:rPr lang="es-AR" smtClean="0"/>
              <a:t>20/4/21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60A4B1F-0FD6-C84E-91A5-24FB5624BD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1490FB6-2AE8-8743-AB91-8CDA71B0D0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57199-5A1C-614C-9806-3D4673B6D40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772367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6C97F83-D652-2B4C-9E17-B30D2B158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69F0DA6-637D-E243-A80E-454C76A4EF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2D75172-41D8-F147-9268-E658FC901D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AFAE535-BF9E-F045-AB2E-F701459C2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38BF2-698A-B949-886B-CE6BB12A96F8}" type="datetimeFigureOut">
              <a:rPr lang="es-AR" smtClean="0"/>
              <a:t>20/4/21</a:t>
            </a:fld>
            <a:endParaRPr lang="es-AR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727FB90-D320-9D4A-BEC5-7D18BF92E3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3359947-718F-6B40-91BD-4F83B6EE28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57199-5A1C-614C-9806-3D4673B6D40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213014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E0C459-96A8-4E40-9782-D9F0BAC05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C1A2C0D-DB83-0B41-A418-3B3AAEB7F9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298704A-CDE2-7B4F-98DF-5A9D789110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689B4068-5ABB-7643-A222-7994BEEFDE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989E90A6-BC58-0747-9497-601D2A7871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43CE2A5-DA34-3146-877A-AA6CC31EBC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38BF2-698A-B949-886B-CE6BB12A96F8}" type="datetimeFigureOut">
              <a:rPr lang="es-AR" smtClean="0"/>
              <a:t>20/4/21</a:t>
            </a:fld>
            <a:endParaRPr lang="es-AR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8B1D8BB1-9A40-E243-B437-810F28133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52190B1-74E2-844C-96B8-EAFCE94DA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57199-5A1C-614C-9806-3D4673B6D40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369149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E3EC02-7387-7540-9E58-E29469DB3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48A3AE1-F23B-0F44-A1DF-18338D9471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38BF2-698A-B949-886B-CE6BB12A96F8}" type="datetimeFigureOut">
              <a:rPr lang="es-AR" smtClean="0"/>
              <a:t>20/4/21</a:t>
            </a:fld>
            <a:endParaRPr lang="es-AR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1676B53-B6D1-8E44-BFEE-CA0180CB9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1D81239-387C-6241-83C8-2CC699D5C8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57199-5A1C-614C-9806-3D4673B6D40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691735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2880BD15-2619-824E-815D-62B9A44A6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38BF2-698A-B949-886B-CE6BB12A96F8}" type="datetimeFigureOut">
              <a:rPr lang="es-AR" smtClean="0"/>
              <a:t>20/4/21</a:t>
            </a:fld>
            <a:endParaRPr lang="es-AR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8227758-9433-A94A-8713-81C8AA5C0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EE1F802-36DB-344B-8508-32A00A9DE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57199-5A1C-614C-9806-3D4673B6D40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28257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A13E987-73CC-7D46-B490-EBE7FF67B6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CAE97E6-33B9-2149-8E43-4D01806165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669E25A-9E79-E247-B76C-6DE6FE4C53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184BEAC-7922-AE45-8968-56B682516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38BF2-698A-B949-886B-CE6BB12A96F8}" type="datetimeFigureOut">
              <a:rPr lang="es-AR" smtClean="0"/>
              <a:t>20/4/21</a:t>
            </a:fld>
            <a:endParaRPr lang="es-AR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588CECF-9911-544D-B378-2D096FF58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5976C24-530A-B940-870A-FE83881E7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57199-5A1C-614C-9806-3D4673B6D40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610326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2775865-55B4-FF41-A758-122C0DAE85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B193E33-AFF3-ED4E-BDF4-BA9E7A15CE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DCCD60E-3E8A-0F4D-8D00-4E90E8C05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FEE65F8-8ECC-A74E-B8BC-14BAC3BE3B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38BF2-698A-B949-886B-CE6BB12A96F8}" type="datetimeFigureOut">
              <a:rPr lang="es-AR" smtClean="0"/>
              <a:t>20/4/21</a:t>
            </a:fld>
            <a:endParaRPr lang="es-AR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A4B1F44-263D-DC49-A7AB-8023DE437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781B984-073B-EC47-8FC3-BBED27AE2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57199-5A1C-614C-9806-3D4673B6D40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78544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4008B38C-4A9A-A349-B3A3-67BE5E529F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F52BB39-5BF9-6948-AD00-6CDFF0CA49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7027719-F968-3447-AE9C-C66470001C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638BF2-698A-B949-886B-CE6BB12A96F8}" type="datetimeFigureOut">
              <a:rPr lang="es-AR" smtClean="0"/>
              <a:t>20/4/21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CD881D4-4358-AB4A-8072-B8CA54786F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C4B150B-2EEC-1747-BF2E-11C756ED78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B57199-5A1C-614C-9806-3D4673B6D408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908310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85659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CB950F4E-65EC-9B4F-B576-2DDCA2704FDC}"/>
              </a:ext>
            </a:extLst>
          </p:cNvPr>
          <p:cNvSpPr txBox="1"/>
          <p:nvPr/>
        </p:nvSpPr>
        <p:spPr>
          <a:xfrm>
            <a:off x="1666102" y="2216313"/>
            <a:ext cx="885979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6600" b="1" dirty="0">
                <a:solidFill>
                  <a:schemeClr val="bg1"/>
                </a:solidFill>
                <a:latin typeface="Brandon Grotesque Black" panose="020B0503020203060202" pitchFamily="34" charset="77"/>
              </a:rPr>
              <a:t>TITULO</a:t>
            </a:r>
            <a:r>
              <a:rPr lang="es-AR" sz="6600" dirty="0">
                <a:solidFill>
                  <a:schemeClr val="bg1"/>
                </a:solidFill>
                <a:latin typeface="Brandon Grotesque Regular" panose="020B0503020203060202" pitchFamily="34" charset="77"/>
              </a:rPr>
              <a:t> DE </a:t>
            </a:r>
          </a:p>
          <a:p>
            <a:pPr algn="ctr"/>
            <a:r>
              <a:rPr lang="es-AR" sz="6600" b="1" dirty="0">
                <a:solidFill>
                  <a:schemeClr val="bg1"/>
                </a:solidFill>
                <a:latin typeface="Brandon Grotesque Black" panose="020B0503020203060202" pitchFamily="34" charset="77"/>
              </a:rPr>
              <a:t>PRESENTACION</a:t>
            </a:r>
          </a:p>
        </p:txBody>
      </p:sp>
    </p:spTree>
    <p:extLst>
      <p:ext uri="{BB962C8B-B14F-4D97-AF65-F5344CB8AC3E}">
        <p14:creationId xmlns:p14="http://schemas.microsoft.com/office/powerpoint/2010/main" val="23952603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57641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5B59832C-27B8-F842-96D9-155637B3F373}"/>
              </a:ext>
            </a:extLst>
          </p:cNvPr>
          <p:cNvSpPr txBox="1"/>
          <p:nvPr/>
        </p:nvSpPr>
        <p:spPr>
          <a:xfrm>
            <a:off x="3801942" y="2828835"/>
            <a:ext cx="458811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7200" dirty="0">
                <a:solidFill>
                  <a:schemeClr val="bg1"/>
                </a:solidFill>
                <a:latin typeface="Brandon Grotesque Regular" panose="020B0503020203060202" pitchFamily="34" charset="77"/>
              </a:rPr>
              <a:t>¡</a:t>
            </a:r>
            <a:r>
              <a:rPr lang="es-AR" sz="7200" b="1" dirty="0">
                <a:solidFill>
                  <a:schemeClr val="bg1"/>
                </a:solidFill>
                <a:latin typeface="Brandon Grotesque Bold" panose="020B0503020203060202" pitchFamily="34" charset="77"/>
              </a:rPr>
              <a:t>GRACIAS</a:t>
            </a:r>
            <a:r>
              <a:rPr lang="es-AR" sz="7200" dirty="0">
                <a:solidFill>
                  <a:schemeClr val="bg1"/>
                </a:solidFill>
                <a:latin typeface="Brandon Grotesque Regular" panose="020B0503020203060202" pitchFamily="34" charset="77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423597222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6</Words>
  <Application>Microsoft Macintosh PowerPoint</Application>
  <PresentationFormat>Panorámica</PresentationFormat>
  <Paragraphs>3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11" baseType="lpstr">
      <vt:lpstr>Arial</vt:lpstr>
      <vt:lpstr>Brandon Grotesque Black</vt:lpstr>
      <vt:lpstr>Brandon Grotesque Bold</vt:lpstr>
      <vt:lpstr>Brandon Grotesque Regular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Microsoft Office User</cp:lastModifiedBy>
  <cp:revision>2</cp:revision>
  <dcterms:created xsi:type="dcterms:W3CDTF">2021-04-19T20:36:24Z</dcterms:created>
  <dcterms:modified xsi:type="dcterms:W3CDTF">2021-04-20T17:16:53Z</dcterms:modified>
</cp:coreProperties>
</file>