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5544800" cy="10058400"/>
  <p:notesSz cx="15544800" cy="100584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>
      <p:cViewPr varScale="1">
        <p:scale>
          <a:sx n="84" d="100"/>
          <a:sy n="84" d="100"/>
        </p:scale>
        <p:origin x="1304" y="20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5544800" cy="100584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15544800" cy="10058400"/>
          </a:xfrm>
          <a:custGeom>
            <a:avLst/>
            <a:gdLst/>
            <a:ahLst/>
            <a:cxnLst/>
            <a:rect l="l" t="t" r="r" b="b"/>
            <a:pathLst>
              <a:path w="15544800" h="10058400">
                <a:moveTo>
                  <a:pt x="15544800" y="0"/>
                </a:moveTo>
                <a:lnTo>
                  <a:pt x="0" y="0"/>
                </a:lnTo>
                <a:lnTo>
                  <a:pt x="0" y="10058400"/>
                </a:lnTo>
                <a:lnTo>
                  <a:pt x="15544800" y="10058400"/>
                </a:lnTo>
                <a:lnTo>
                  <a:pt x="15544800" y="0"/>
                </a:lnTo>
                <a:close/>
              </a:path>
            </a:pathLst>
          </a:custGeom>
          <a:solidFill>
            <a:srgbClr val="000000">
              <a:alpha val="63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9049646" y="9381812"/>
            <a:ext cx="6495415" cy="676910"/>
          </a:xfrm>
          <a:custGeom>
            <a:avLst/>
            <a:gdLst/>
            <a:ahLst/>
            <a:cxnLst/>
            <a:rect l="l" t="t" r="r" b="b"/>
            <a:pathLst>
              <a:path w="6495415" h="676909">
                <a:moveTo>
                  <a:pt x="6495148" y="0"/>
                </a:moveTo>
                <a:lnTo>
                  <a:pt x="340372" y="0"/>
                </a:lnTo>
                <a:lnTo>
                  <a:pt x="0" y="676592"/>
                </a:lnTo>
                <a:lnTo>
                  <a:pt x="6495148" y="676592"/>
                </a:lnTo>
                <a:lnTo>
                  <a:pt x="6495148" y="0"/>
                </a:lnTo>
                <a:close/>
              </a:path>
            </a:pathLst>
          </a:custGeom>
          <a:solidFill>
            <a:srgbClr val="DB34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9464555" y="9123353"/>
            <a:ext cx="6080760" cy="935355"/>
          </a:xfrm>
          <a:custGeom>
            <a:avLst/>
            <a:gdLst/>
            <a:ahLst/>
            <a:cxnLst/>
            <a:rect l="l" t="t" r="r" b="b"/>
            <a:pathLst>
              <a:path w="6080759" h="935354">
                <a:moveTo>
                  <a:pt x="0" y="935046"/>
                </a:moveTo>
                <a:lnTo>
                  <a:pt x="470390" y="0"/>
                </a:lnTo>
                <a:lnTo>
                  <a:pt x="6080244" y="0"/>
                </a:lnTo>
              </a:path>
            </a:pathLst>
          </a:custGeom>
          <a:ln w="25400">
            <a:solidFill>
              <a:srgbClr val="DB34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0" y="0"/>
            <a:ext cx="3940175" cy="749935"/>
          </a:xfrm>
          <a:custGeom>
            <a:avLst/>
            <a:gdLst/>
            <a:ahLst/>
            <a:cxnLst/>
            <a:rect l="l" t="t" r="r" b="b"/>
            <a:pathLst>
              <a:path w="3940175" h="749935">
                <a:moveTo>
                  <a:pt x="3939755" y="0"/>
                </a:moveTo>
                <a:lnTo>
                  <a:pt x="0" y="0"/>
                </a:lnTo>
                <a:lnTo>
                  <a:pt x="0" y="749846"/>
                </a:lnTo>
                <a:lnTo>
                  <a:pt x="3561016" y="746658"/>
                </a:lnTo>
                <a:lnTo>
                  <a:pt x="3939755" y="0"/>
                </a:lnTo>
                <a:close/>
              </a:path>
            </a:pathLst>
          </a:custGeom>
          <a:solidFill>
            <a:srgbClr val="DB34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374282" y="0"/>
            <a:ext cx="12851130" cy="324485"/>
          </a:xfrm>
          <a:custGeom>
            <a:avLst/>
            <a:gdLst/>
            <a:ahLst/>
            <a:cxnLst/>
            <a:rect l="l" t="t" r="r" b="b"/>
            <a:pathLst>
              <a:path w="12851130" h="324485">
                <a:moveTo>
                  <a:pt x="0" y="324388"/>
                </a:moveTo>
                <a:lnTo>
                  <a:pt x="163189" y="0"/>
                </a:lnTo>
              </a:path>
              <a:path w="12851130" h="324485">
                <a:moveTo>
                  <a:pt x="12850806" y="0"/>
                </a:moveTo>
                <a:lnTo>
                  <a:pt x="12692024" y="313022"/>
                </a:lnTo>
                <a:lnTo>
                  <a:pt x="0" y="324388"/>
                </a:lnTo>
              </a:path>
            </a:pathLst>
          </a:custGeom>
          <a:ln w="25400">
            <a:solidFill>
              <a:srgbClr val="DB34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792001" y="4148255"/>
            <a:ext cx="7960796" cy="2144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150" b="1" i="0">
                <a:solidFill>
                  <a:srgbClr val="DB340D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331720" y="5632704"/>
            <a:ext cx="1088136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6/23/22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21513"/>
            <a:ext cx="15544800" cy="10037445"/>
          </a:xfrm>
          <a:custGeom>
            <a:avLst/>
            <a:gdLst/>
            <a:ahLst/>
            <a:cxnLst/>
            <a:rect l="l" t="t" r="r" b="b"/>
            <a:pathLst>
              <a:path w="15544800" h="10037445">
                <a:moveTo>
                  <a:pt x="15544800" y="0"/>
                </a:moveTo>
                <a:lnTo>
                  <a:pt x="0" y="0"/>
                </a:lnTo>
                <a:lnTo>
                  <a:pt x="0" y="10036886"/>
                </a:lnTo>
                <a:lnTo>
                  <a:pt x="15544800" y="10036886"/>
                </a:lnTo>
                <a:lnTo>
                  <a:pt x="15544800" y="0"/>
                </a:lnTo>
                <a:close/>
              </a:path>
            </a:pathLst>
          </a:custGeom>
          <a:solidFill>
            <a:srgbClr val="F6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4321206" y="7278216"/>
            <a:ext cx="1223645" cy="2432685"/>
          </a:xfrm>
          <a:custGeom>
            <a:avLst/>
            <a:gdLst/>
            <a:ahLst/>
            <a:cxnLst/>
            <a:rect l="l" t="t" r="r" b="b"/>
            <a:pathLst>
              <a:path w="1223644" h="2432684">
                <a:moveTo>
                  <a:pt x="1223594" y="0"/>
                </a:moveTo>
                <a:lnTo>
                  <a:pt x="0" y="2432265"/>
                </a:lnTo>
                <a:lnTo>
                  <a:pt x="1223594" y="2431173"/>
                </a:lnTo>
                <a:lnTo>
                  <a:pt x="1223594" y="0"/>
                </a:lnTo>
                <a:close/>
              </a:path>
            </a:pathLst>
          </a:custGeom>
          <a:solidFill>
            <a:srgbClr val="DB340D">
              <a:alpha val="13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4189278" y="6700708"/>
            <a:ext cx="1355725" cy="2694940"/>
          </a:xfrm>
          <a:custGeom>
            <a:avLst/>
            <a:gdLst/>
            <a:ahLst/>
            <a:cxnLst/>
            <a:rect l="l" t="t" r="r" b="b"/>
            <a:pathLst>
              <a:path w="1355725" h="2694940">
                <a:moveTo>
                  <a:pt x="0" y="2694517"/>
                </a:moveTo>
                <a:lnTo>
                  <a:pt x="1355521" y="0"/>
                </a:lnTo>
              </a:path>
              <a:path w="1355725" h="2694940">
                <a:moveTo>
                  <a:pt x="1355521" y="2693304"/>
                </a:moveTo>
                <a:lnTo>
                  <a:pt x="0" y="2694517"/>
                </a:lnTo>
              </a:path>
            </a:pathLst>
          </a:custGeom>
          <a:ln w="25400">
            <a:solidFill>
              <a:srgbClr val="DB34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256557"/>
            <a:ext cx="904240" cy="1782445"/>
          </a:xfrm>
          <a:custGeom>
            <a:avLst/>
            <a:gdLst/>
            <a:ahLst/>
            <a:cxnLst/>
            <a:rect l="l" t="t" r="r" b="b"/>
            <a:pathLst>
              <a:path w="904240" h="1782445">
                <a:moveTo>
                  <a:pt x="904062" y="0"/>
                </a:moveTo>
                <a:lnTo>
                  <a:pt x="0" y="0"/>
                </a:lnTo>
                <a:lnTo>
                  <a:pt x="0" y="1782279"/>
                </a:lnTo>
                <a:lnTo>
                  <a:pt x="904062" y="0"/>
                </a:lnTo>
                <a:close/>
              </a:path>
            </a:pathLst>
          </a:custGeom>
          <a:solidFill>
            <a:srgbClr val="DB340D">
              <a:alpha val="13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0" y="1112401"/>
            <a:ext cx="765175" cy="1507490"/>
          </a:xfrm>
          <a:custGeom>
            <a:avLst/>
            <a:gdLst/>
            <a:ahLst/>
            <a:cxnLst/>
            <a:rect l="l" t="t" r="r" b="b"/>
            <a:pathLst>
              <a:path w="765175" h="1507489">
                <a:moveTo>
                  <a:pt x="0" y="0"/>
                </a:moveTo>
                <a:lnTo>
                  <a:pt x="764673" y="0"/>
                </a:lnTo>
                <a:lnTo>
                  <a:pt x="0" y="1507475"/>
                </a:lnTo>
              </a:path>
            </a:pathLst>
          </a:custGeom>
          <a:ln w="25400">
            <a:solidFill>
              <a:srgbClr val="DB34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200" b="0" i="0">
                <a:solidFill>
                  <a:srgbClr val="F6F6F6"/>
                </a:solidFill>
                <a:latin typeface="Roboto Lt"/>
                <a:cs typeface="Roboto L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6/23/22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200" b="0" i="0">
                <a:solidFill>
                  <a:srgbClr val="F6F6F6"/>
                </a:solidFill>
                <a:latin typeface="Roboto Lt"/>
                <a:cs typeface="Roboto L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77240" y="2313432"/>
            <a:ext cx="6761988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005572" y="2313432"/>
            <a:ext cx="6761988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6/23/22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5544800" cy="100584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15544800" cy="10058400"/>
          </a:xfrm>
          <a:custGeom>
            <a:avLst/>
            <a:gdLst/>
            <a:ahLst/>
            <a:cxnLst/>
            <a:rect l="l" t="t" r="r" b="b"/>
            <a:pathLst>
              <a:path w="15544800" h="10058400">
                <a:moveTo>
                  <a:pt x="15544800" y="0"/>
                </a:moveTo>
                <a:lnTo>
                  <a:pt x="0" y="0"/>
                </a:lnTo>
                <a:lnTo>
                  <a:pt x="0" y="10058400"/>
                </a:lnTo>
                <a:lnTo>
                  <a:pt x="15544800" y="10058400"/>
                </a:lnTo>
                <a:lnTo>
                  <a:pt x="15544800" y="0"/>
                </a:lnTo>
                <a:close/>
              </a:path>
            </a:pathLst>
          </a:custGeom>
          <a:solidFill>
            <a:srgbClr val="000000">
              <a:alpha val="63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2715292" y="3372622"/>
            <a:ext cx="2829560" cy="5624830"/>
          </a:xfrm>
          <a:custGeom>
            <a:avLst/>
            <a:gdLst/>
            <a:ahLst/>
            <a:cxnLst/>
            <a:rect l="l" t="t" r="r" b="b"/>
            <a:pathLst>
              <a:path w="2829559" h="5624830">
                <a:moveTo>
                  <a:pt x="2829509" y="0"/>
                </a:moveTo>
                <a:lnTo>
                  <a:pt x="0" y="5624525"/>
                </a:lnTo>
                <a:lnTo>
                  <a:pt x="2829509" y="5621985"/>
                </a:lnTo>
                <a:lnTo>
                  <a:pt x="2829509" y="0"/>
                </a:lnTo>
                <a:close/>
              </a:path>
            </a:pathLst>
          </a:custGeom>
          <a:solidFill>
            <a:srgbClr val="DB34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2583358" y="2795108"/>
            <a:ext cx="2961640" cy="5887085"/>
          </a:xfrm>
          <a:custGeom>
            <a:avLst/>
            <a:gdLst/>
            <a:ahLst/>
            <a:cxnLst/>
            <a:rect l="l" t="t" r="r" b="b"/>
            <a:pathLst>
              <a:path w="2961640" h="5887084">
                <a:moveTo>
                  <a:pt x="0" y="5886778"/>
                </a:moveTo>
                <a:lnTo>
                  <a:pt x="2961441" y="0"/>
                </a:lnTo>
              </a:path>
              <a:path w="2961640" h="5887084">
                <a:moveTo>
                  <a:pt x="2961441" y="5884127"/>
                </a:moveTo>
                <a:lnTo>
                  <a:pt x="0" y="5886778"/>
                </a:lnTo>
              </a:path>
            </a:pathLst>
          </a:custGeom>
          <a:ln w="25400">
            <a:solidFill>
              <a:srgbClr val="DB34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0" y="8997147"/>
            <a:ext cx="2285365" cy="1061720"/>
          </a:xfrm>
          <a:custGeom>
            <a:avLst/>
            <a:gdLst/>
            <a:ahLst/>
            <a:cxnLst/>
            <a:rect l="l" t="t" r="r" b="b"/>
            <a:pathLst>
              <a:path w="2285365" h="1061720">
                <a:moveTo>
                  <a:pt x="2284768" y="0"/>
                </a:moveTo>
                <a:lnTo>
                  <a:pt x="0" y="0"/>
                </a:lnTo>
                <a:lnTo>
                  <a:pt x="0" y="1061250"/>
                </a:lnTo>
                <a:lnTo>
                  <a:pt x="1746440" y="1061250"/>
                </a:lnTo>
                <a:lnTo>
                  <a:pt x="2284768" y="0"/>
                </a:lnTo>
                <a:close/>
              </a:path>
            </a:pathLst>
          </a:custGeom>
          <a:solidFill>
            <a:srgbClr val="DB34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0" y="9744616"/>
            <a:ext cx="5438140" cy="314325"/>
          </a:xfrm>
          <a:custGeom>
            <a:avLst/>
            <a:gdLst/>
            <a:ahLst/>
            <a:cxnLst/>
            <a:rect l="l" t="t" r="r" b="b"/>
            <a:pathLst>
              <a:path w="5438140" h="314325">
                <a:moveTo>
                  <a:pt x="0" y="0"/>
                </a:moveTo>
                <a:lnTo>
                  <a:pt x="5437728" y="0"/>
                </a:lnTo>
                <a:lnTo>
                  <a:pt x="5278560" y="313783"/>
                </a:lnTo>
              </a:path>
            </a:pathLst>
          </a:custGeom>
          <a:ln w="25400">
            <a:solidFill>
              <a:srgbClr val="DB34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200" b="0" i="0">
                <a:solidFill>
                  <a:srgbClr val="F6F6F6"/>
                </a:solidFill>
                <a:latin typeface="Roboto Lt"/>
                <a:cs typeface="Roboto L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6/23/22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6/23/22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5544800" cy="100584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15544800" cy="10058400"/>
          </a:xfrm>
          <a:custGeom>
            <a:avLst/>
            <a:gdLst/>
            <a:ahLst/>
            <a:cxnLst/>
            <a:rect l="l" t="t" r="r" b="b"/>
            <a:pathLst>
              <a:path w="15544800" h="10058400">
                <a:moveTo>
                  <a:pt x="15544800" y="0"/>
                </a:moveTo>
                <a:lnTo>
                  <a:pt x="0" y="0"/>
                </a:lnTo>
                <a:lnTo>
                  <a:pt x="0" y="10058400"/>
                </a:lnTo>
                <a:lnTo>
                  <a:pt x="15544800" y="10058400"/>
                </a:lnTo>
                <a:lnTo>
                  <a:pt x="15544800" y="0"/>
                </a:lnTo>
                <a:close/>
              </a:path>
            </a:pathLst>
          </a:custGeom>
          <a:solidFill>
            <a:srgbClr val="000000">
              <a:alpha val="63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867957" y="4369320"/>
            <a:ext cx="5808885" cy="11226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200" b="0" i="0">
                <a:solidFill>
                  <a:srgbClr val="F6F6F6"/>
                </a:solidFill>
                <a:latin typeface="Roboto Lt"/>
                <a:cs typeface="Roboto L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77240" y="2313432"/>
            <a:ext cx="1399032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285232" y="9354312"/>
            <a:ext cx="4974336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77240" y="9354312"/>
            <a:ext cx="3575304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6/23/22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192256" y="9354312"/>
            <a:ext cx="3575304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295848" y="3931032"/>
            <a:ext cx="8953500" cy="1492250"/>
            <a:chOff x="3295848" y="3931032"/>
            <a:chExt cx="8953500" cy="1492250"/>
          </a:xfrm>
        </p:grpSpPr>
        <p:sp>
          <p:nvSpPr>
            <p:cNvPr id="3" name="object 3"/>
            <p:cNvSpPr/>
            <p:nvPr/>
          </p:nvSpPr>
          <p:spPr>
            <a:xfrm>
              <a:off x="8504244" y="4978773"/>
              <a:ext cx="1207135" cy="444500"/>
            </a:xfrm>
            <a:custGeom>
              <a:avLst/>
              <a:gdLst/>
              <a:ahLst/>
              <a:cxnLst/>
              <a:rect l="l" t="t" r="r" b="b"/>
              <a:pathLst>
                <a:path w="1207134" h="444500">
                  <a:moveTo>
                    <a:pt x="1206550" y="0"/>
                  </a:moveTo>
                  <a:lnTo>
                    <a:pt x="223608" y="0"/>
                  </a:lnTo>
                  <a:lnTo>
                    <a:pt x="0" y="444474"/>
                  </a:lnTo>
                  <a:lnTo>
                    <a:pt x="981532" y="443598"/>
                  </a:lnTo>
                  <a:lnTo>
                    <a:pt x="1206550" y="0"/>
                  </a:lnTo>
                  <a:close/>
                </a:path>
              </a:pathLst>
            </a:custGeom>
            <a:solidFill>
              <a:srgbClr val="DB340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295848" y="3931032"/>
              <a:ext cx="8953500" cy="1491615"/>
            </a:xfrm>
            <a:custGeom>
              <a:avLst/>
              <a:gdLst/>
              <a:ahLst/>
              <a:cxnLst/>
              <a:rect l="l" t="t" r="r" b="b"/>
              <a:pathLst>
                <a:path w="8953500" h="1491614">
                  <a:moveTo>
                    <a:pt x="6756599" y="76"/>
                  </a:moveTo>
                  <a:lnTo>
                    <a:pt x="6756599" y="1491335"/>
                  </a:lnTo>
                  <a:lnTo>
                    <a:pt x="7852317" y="1491335"/>
                  </a:lnTo>
                  <a:lnTo>
                    <a:pt x="7899655" y="1490968"/>
                  </a:lnTo>
                  <a:lnTo>
                    <a:pt x="7947054" y="1489832"/>
                  </a:lnTo>
                  <a:lnTo>
                    <a:pt x="7994423" y="1487876"/>
                  </a:lnTo>
                  <a:lnTo>
                    <a:pt x="8041671" y="1485048"/>
                  </a:lnTo>
                  <a:lnTo>
                    <a:pt x="8088708" y="1481298"/>
                  </a:lnTo>
                  <a:lnTo>
                    <a:pt x="8135444" y="1476574"/>
                  </a:lnTo>
                  <a:lnTo>
                    <a:pt x="8181786" y="1470825"/>
                  </a:lnTo>
                  <a:lnTo>
                    <a:pt x="8227645" y="1464000"/>
                  </a:lnTo>
                  <a:lnTo>
                    <a:pt x="8272929" y="1456046"/>
                  </a:lnTo>
                  <a:lnTo>
                    <a:pt x="8317549" y="1446914"/>
                  </a:lnTo>
                  <a:lnTo>
                    <a:pt x="8361413" y="1436552"/>
                  </a:lnTo>
                  <a:lnTo>
                    <a:pt x="8404431" y="1424908"/>
                  </a:lnTo>
                  <a:lnTo>
                    <a:pt x="8446512" y="1411931"/>
                  </a:lnTo>
                  <a:lnTo>
                    <a:pt x="8487565" y="1397570"/>
                  </a:lnTo>
                  <a:lnTo>
                    <a:pt x="8527500" y="1381774"/>
                  </a:lnTo>
                  <a:lnTo>
                    <a:pt x="8566226" y="1364491"/>
                  </a:lnTo>
                  <a:lnTo>
                    <a:pt x="8603652" y="1345671"/>
                  </a:lnTo>
                  <a:lnTo>
                    <a:pt x="8639687" y="1325261"/>
                  </a:lnTo>
                  <a:lnTo>
                    <a:pt x="8674241" y="1303211"/>
                  </a:lnTo>
                  <a:lnTo>
                    <a:pt x="8707224" y="1279469"/>
                  </a:lnTo>
                  <a:lnTo>
                    <a:pt x="8738543" y="1253984"/>
                  </a:lnTo>
                  <a:lnTo>
                    <a:pt x="8768109" y="1226705"/>
                  </a:lnTo>
                  <a:lnTo>
                    <a:pt x="8795832" y="1197580"/>
                  </a:lnTo>
                  <a:lnTo>
                    <a:pt x="8821619" y="1166559"/>
                  </a:lnTo>
                  <a:lnTo>
                    <a:pt x="8845381" y="1133589"/>
                  </a:lnTo>
                  <a:lnTo>
                    <a:pt x="8860475" y="1109205"/>
                  </a:lnTo>
                  <a:lnTo>
                    <a:pt x="7488411" y="1109205"/>
                  </a:lnTo>
                  <a:lnTo>
                    <a:pt x="7488411" y="380009"/>
                  </a:lnTo>
                  <a:lnTo>
                    <a:pt x="8860427" y="380009"/>
                  </a:lnTo>
                  <a:lnTo>
                    <a:pt x="8855032" y="370756"/>
                  </a:lnTo>
                  <a:lnTo>
                    <a:pt x="8830800" y="335496"/>
                  </a:lnTo>
                  <a:lnTo>
                    <a:pt x="8804358" y="302456"/>
                  </a:lnTo>
                  <a:lnTo>
                    <a:pt x="8775841" y="271570"/>
                  </a:lnTo>
                  <a:lnTo>
                    <a:pt x="8745385" y="242771"/>
                  </a:lnTo>
                  <a:lnTo>
                    <a:pt x="8713125" y="215993"/>
                  </a:lnTo>
                  <a:lnTo>
                    <a:pt x="8679195" y="191169"/>
                  </a:lnTo>
                  <a:lnTo>
                    <a:pt x="8643731" y="168233"/>
                  </a:lnTo>
                  <a:lnTo>
                    <a:pt x="8606868" y="147118"/>
                  </a:lnTo>
                  <a:lnTo>
                    <a:pt x="8568742" y="127758"/>
                  </a:lnTo>
                  <a:lnTo>
                    <a:pt x="8529486" y="110087"/>
                  </a:lnTo>
                  <a:lnTo>
                    <a:pt x="8489237" y="94037"/>
                  </a:lnTo>
                  <a:lnTo>
                    <a:pt x="8448130" y="79543"/>
                  </a:lnTo>
                  <a:lnTo>
                    <a:pt x="8406299" y="66538"/>
                  </a:lnTo>
                  <a:lnTo>
                    <a:pt x="8363879" y="54955"/>
                  </a:lnTo>
                  <a:lnTo>
                    <a:pt x="8321007" y="44728"/>
                  </a:lnTo>
                  <a:lnTo>
                    <a:pt x="8277816" y="35791"/>
                  </a:lnTo>
                  <a:lnTo>
                    <a:pt x="8234443" y="28076"/>
                  </a:lnTo>
                  <a:lnTo>
                    <a:pt x="8191022" y="21518"/>
                  </a:lnTo>
                  <a:lnTo>
                    <a:pt x="8147688" y="16051"/>
                  </a:lnTo>
                  <a:lnTo>
                    <a:pt x="8104576" y="11606"/>
                  </a:lnTo>
                  <a:lnTo>
                    <a:pt x="8061822" y="8119"/>
                  </a:lnTo>
                  <a:lnTo>
                    <a:pt x="8019561" y="5523"/>
                  </a:lnTo>
                  <a:lnTo>
                    <a:pt x="7977927" y="3751"/>
                  </a:lnTo>
                  <a:lnTo>
                    <a:pt x="7937057" y="2736"/>
                  </a:lnTo>
                  <a:lnTo>
                    <a:pt x="6756599" y="76"/>
                  </a:lnTo>
                  <a:close/>
                </a:path>
                <a:path w="8953500" h="1491614">
                  <a:moveTo>
                    <a:pt x="8860427" y="380009"/>
                  </a:moveTo>
                  <a:lnTo>
                    <a:pt x="7810229" y="380009"/>
                  </a:lnTo>
                  <a:lnTo>
                    <a:pt x="7869257" y="381571"/>
                  </a:lnTo>
                  <a:lnTo>
                    <a:pt x="7925075" y="386224"/>
                  </a:lnTo>
                  <a:lnTo>
                    <a:pt x="7977601" y="393919"/>
                  </a:lnTo>
                  <a:lnTo>
                    <a:pt x="8026751" y="404609"/>
                  </a:lnTo>
                  <a:lnTo>
                    <a:pt x="8072445" y="418245"/>
                  </a:lnTo>
                  <a:lnTo>
                    <a:pt x="8114598" y="434778"/>
                  </a:lnTo>
                  <a:lnTo>
                    <a:pt x="8153128" y="454161"/>
                  </a:lnTo>
                  <a:lnTo>
                    <a:pt x="8187954" y="476343"/>
                  </a:lnTo>
                  <a:lnTo>
                    <a:pt x="8218991" y="501278"/>
                  </a:lnTo>
                  <a:lnTo>
                    <a:pt x="8246158" y="528916"/>
                  </a:lnTo>
                  <a:lnTo>
                    <a:pt x="8269373" y="559209"/>
                  </a:lnTo>
                  <a:lnTo>
                    <a:pt x="8303612" y="627566"/>
                  </a:lnTo>
                  <a:lnTo>
                    <a:pt x="8314471" y="665534"/>
                  </a:lnTo>
                  <a:lnTo>
                    <a:pt x="8321048" y="705963"/>
                  </a:lnTo>
                  <a:lnTo>
                    <a:pt x="8323258" y="748804"/>
                  </a:lnTo>
                  <a:lnTo>
                    <a:pt x="8320395" y="797299"/>
                  </a:lnTo>
                  <a:lnTo>
                    <a:pt x="8311977" y="842027"/>
                  </a:lnTo>
                  <a:lnTo>
                    <a:pt x="8298263" y="883051"/>
                  </a:lnTo>
                  <a:lnTo>
                    <a:pt x="8279508" y="920434"/>
                  </a:lnTo>
                  <a:lnTo>
                    <a:pt x="8255971" y="954238"/>
                  </a:lnTo>
                  <a:lnTo>
                    <a:pt x="8227909" y="984526"/>
                  </a:lnTo>
                  <a:lnTo>
                    <a:pt x="8195579" y="1011361"/>
                  </a:lnTo>
                  <a:lnTo>
                    <a:pt x="8159238" y="1034804"/>
                  </a:lnTo>
                  <a:lnTo>
                    <a:pt x="8119145" y="1054918"/>
                  </a:lnTo>
                  <a:lnTo>
                    <a:pt x="8075555" y="1071766"/>
                  </a:lnTo>
                  <a:lnTo>
                    <a:pt x="8028728" y="1085411"/>
                  </a:lnTo>
                  <a:lnTo>
                    <a:pt x="7978919" y="1095915"/>
                  </a:lnTo>
                  <a:lnTo>
                    <a:pt x="7926386" y="1103340"/>
                  </a:lnTo>
                  <a:lnTo>
                    <a:pt x="7871387" y="1107749"/>
                  </a:lnTo>
                  <a:lnTo>
                    <a:pt x="7814179" y="1109205"/>
                  </a:lnTo>
                  <a:lnTo>
                    <a:pt x="8860475" y="1109205"/>
                  </a:lnTo>
                  <a:lnTo>
                    <a:pt x="8886466" y="1061601"/>
                  </a:lnTo>
                  <a:lnTo>
                    <a:pt x="8903607" y="1022479"/>
                  </a:lnTo>
                  <a:lnTo>
                    <a:pt x="8918361" y="981205"/>
                  </a:lnTo>
                  <a:lnTo>
                    <a:pt x="8930635" y="937726"/>
                  </a:lnTo>
                  <a:lnTo>
                    <a:pt x="8940339" y="891991"/>
                  </a:lnTo>
                  <a:lnTo>
                    <a:pt x="8947383" y="843949"/>
                  </a:lnTo>
                  <a:lnTo>
                    <a:pt x="8951676" y="793549"/>
                  </a:lnTo>
                  <a:lnTo>
                    <a:pt x="8953127" y="740740"/>
                  </a:lnTo>
                  <a:lnTo>
                    <a:pt x="8951437" y="685325"/>
                  </a:lnTo>
                  <a:lnTo>
                    <a:pt x="8946456" y="632662"/>
                  </a:lnTo>
                  <a:lnTo>
                    <a:pt x="8938319" y="582685"/>
                  </a:lnTo>
                  <a:lnTo>
                    <a:pt x="8927162" y="535327"/>
                  </a:lnTo>
                  <a:lnTo>
                    <a:pt x="8913120" y="490522"/>
                  </a:lnTo>
                  <a:lnTo>
                    <a:pt x="8896327" y="448202"/>
                  </a:lnTo>
                  <a:lnTo>
                    <a:pt x="8876920" y="408302"/>
                  </a:lnTo>
                  <a:lnTo>
                    <a:pt x="8860427" y="380009"/>
                  </a:lnTo>
                  <a:close/>
                </a:path>
                <a:path w="8953500" h="1491614">
                  <a:moveTo>
                    <a:pt x="5817497" y="0"/>
                  </a:moveTo>
                  <a:lnTo>
                    <a:pt x="5136917" y="0"/>
                  </a:lnTo>
                  <a:lnTo>
                    <a:pt x="4283083" y="1491335"/>
                  </a:lnTo>
                  <a:lnTo>
                    <a:pt x="4994525" y="1491335"/>
                  </a:lnTo>
                  <a:lnTo>
                    <a:pt x="5467815" y="557784"/>
                  </a:lnTo>
                  <a:lnTo>
                    <a:pt x="6135560" y="557784"/>
                  </a:lnTo>
                  <a:lnTo>
                    <a:pt x="5817497" y="0"/>
                  </a:lnTo>
                  <a:close/>
                </a:path>
                <a:path w="8953500" h="1491614">
                  <a:moveTo>
                    <a:pt x="6414943" y="1047737"/>
                  </a:moveTo>
                  <a:lnTo>
                    <a:pt x="6189925" y="1491335"/>
                  </a:lnTo>
                  <a:lnTo>
                    <a:pt x="6668092" y="1491335"/>
                  </a:lnTo>
                  <a:lnTo>
                    <a:pt x="6414943" y="1047737"/>
                  </a:lnTo>
                  <a:close/>
                </a:path>
                <a:path w="8953500" h="1491614">
                  <a:moveTo>
                    <a:pt x="6135560" y="557784"/>
                  </a:moveTo>
                  <a:lnTo>
                    <a:pt x="5467815" y="557784"/>
                  </a:lnTo>
                  <a:lnTo>
                    <a:pt x="5715923" y="1047737"/>
                  </a:lnTo>
                  <a:lnTo>
                    <a:pt x="6414943" y="1047737"/>
                  </a:lnTo>
                  <a:lnTo>
                    <a:pt x="6135560" y="557784"/>
                  </a:lnTo>
                  <a:close/>
                </a:path>
                <a:path w="8953500" h="1491614">
                  <a:moveTo>
                    <a:pt x="6498" y="1107541"/>
                  </a:moveTo>
                  <a:lnTo>
                    <a:pt x="6498" y="1491284"/>
                  </a:lnTo>
                  <a:lnTo>
                    <a:pt x="1457575" y="1491284"/>
                  </a:lnTo>
                  <a:lnTo>
                    <a:pt x="1513425" y="1488974"/>
                  </a:lnTo>
                  <a:lnTo>
                    <a:pt x="1566779" y="1482169"/>
                  </a:lnTo>
                  <a:lnTo>
                    <a:pt x="1617374" y="1471061"/>
                  </a:lnTo>
                  <a:lnTo>
                    <a:pt x="1664947" y="1455841"/>
                  </a:lnTo>
                  <a:lnTo>
                    <a:pt x="1709236" y="1436700"/>
                  </a:lnTo>
                  <a:lnTo>
                    <a:pt x="1749977" y="1413829"/>
                  </a:lnTo>
                  <a:lnTo>
                    <a:pt x="1786909" y="1387419"/>
                  </a:lnTo>
                  <a:lnTo>
                    <a:pt x="1819769" y="1357661"/>
                  </a:lnTo>
                  <a:lnTo>
                    <a:pt x="1848294" y="1324746"/>
                  </a:lnTo>
                  <a:lnTo>
                    <a:pt x="1872222" y="1288866"/>
                  </a:lnTo>
                  <a:lnTo>
                    <a:pt x="1891289" y="1250210"/>
                  </a:lnTo>
                  <a:lnTo>
                    <a:pt x="1905234" y="1208971"/>
                  </a:lnTo>
                  <a:lnTo>
                    <a:pt x="1913793" y="1165338"/>
                  </a:lnTo>
                  <a:lnTo>
                    <a:pt x="1916705" y="1119505"/>
                  </a:lnTo>
                  <a:lnTo>
                    <a:pt x="1915842" y="1107668"/>
                  </a:lnTo>
                  <a:lnTo>
                    <a:pt x="879178" y="1107668"/>
                  </a:lnTo>
                  <a:lnTo>
                    <a:pt x="6498" y="1107541"/>
                  </a:lnTo>
                  <a:close/>
                </a:path>
                <a:path w="8953500" h="1491614">
                  <a:moveTo>
                    <a:pt x="1906723" y="1765"/>
                  </a:moveTo>
                  <a:lnTo>
                    <a:pt x="517457" y="1765"/>
                  </a:lnTo>
                  <a:lnTo>
                    <a:pt x="477004" y="2221"/>
                  </a:lnTo>
                  <a:lnTo>
                    <a:pt x="435541" y="3921"/>
                  </a:lnTo>
                  <a:lnTo>
                    <a:pt x="393488" y="7363"/>
                  </a:lnTo>
                  <a:lnTo>
                    <a:pt x="351263" y="13048"/>
                  </a:lnTo>
                  <a:lnTo>
                    <a:pt x="309286" y="21474"/>
                  </a:lnTo>
                  <a:lnTo>
                    <a:pt x="267975" y="33139"/>
                  </a:lnTo>
                  <a:lnTo>
                    <a:pt x="227749" y="48542"/>
                  </a:lnTo>
                  <a:lnTo>
                    <a:pt x="189028" y="68183"/>
                  </a:lnTo>
                  <a:lnTo>
                    <a:pt x="152231" y="92560"/>
                  </a:lnTo>
                  <a:lnTo>
                    <a:pt x="117775" y="122171"/>
                  </a:lnTo>
                  <a:lnTo>
                    <a:pt x="86081" y="157517"/>
                  </a:lnTo>
                  <a:lnTo>
                    <a:pt x="57567" y="199095"/>
                  </a:lnTo>
                  <a:lnTo>
                    <a:pt x="32652" y="247405"/>
                  </a:lnTo>
                  <a:lnTo>
                    <a:pt x="11756" y="302945"/>
                  </a:lnTo>
                  <a:lnTo>
                    <a:pt x="3189" y="340335"/>
                  </a:lnTo>
                  <a:lnTo>
                    <a:pt x="0" y="380756"/>
                  </a:lnTo>
                  <a:lnTo>
                    <a:pt x="2232" y="423316"/>
                  </a:lnTo>
                  <a:lnTo>
                    <a:pt x="9933" y="467121"/>
                  </a:lnTo>
                  <a:lnTo>
                    <a:pt x="23148" y="511275"/>
                  </a:lnTo>
                  <a:lnTo>
                    <a:pt x="41923" y="554886"/>
                  </a:lnTo>
                  <a:lnTo>
                    <a:pt x="66303" y="597058"/>
                  </a:lnTo>
                  <a:lnTo>
                    <a:pt x="96335" y="636899"/>
                  </a:lnTo>
                  <a:lnTo>
                    <a:pt x="132064" y="673514"/>
                  </a:lnTo>
                  <a:lnTo>
                    <a:pt x="173537" y="706008"/>
                  </a:lnTo>
                  <a:lnTo>
                    <a:pt x="220798" y="733488"/>
                  </a:lnTo>
                  <a:lnTo>
                    <a:pt x="266919" y="755440"/>
                  </a:lnTo>
                  <a:lnTo>
                    <a:pt x="317590" y="778321"/>
                  </a:lnTo>
                  <a:lnTo>
                    <a:pt x="371759" y="801807"/>
                  </a:lnTo>
                  <a:lnTo>
                    <a:pt x="428377" y="825573"/>
                  </a:lnTo>
                  <a:lnTo>
                    <a:pt x="486392" y="849296"/>
                  </a:lnTo>
                  <a:lnTo>
                    <a:pt x="658325" y="916962"/>
                  </a:lnTo>
                  <a:lnTo>
                    <a:pt x="898140" y="1007364"/>
                  </a:lnTo>
                  <a:lnTo>
                    <a:pt x="914783" y="1016740"/>
                  </a:lnTo>
                  <a:lnTo>
                    <a:pt x="925572" y="1029020"/>
                  </a:lnTo>
                  <a:lnTo>
                    <a:pt x="931483" y="1042571"/>
                  </a:lnTo>
                  <a:lnTo>
                    <a:pt x="933496" y="1055763"/>
                  </a:lnTo>
                  <a:lnTo>
                    <a:pt x="931017" y="1070919"/>
                  </a:lnTo>
                  <a:lnTo>
                    <a:pt x="922016" y="1087978"/>
                  </a:lnTo>
                  <a:lnTo>
                    <a:pt x="905175" y="1101906"/>
                  </a:lnTo>
                  <a:lnTo>
                    <a:pt x="879178" y="1107668"/>
                  </a:lnTo>
                  <a:lnTo>
                    <a:pt x="1915842" y="1107668"/>
                  </a:lnTo>
                  <a:lnTo>
                    <a:pt x="1913043" y="1069278"/>
                  </a:lnTo>
                  <a:lnTo>
                    <a:pt x="1902356" y="1021303"/>
                  </a:lnTo>
                  <a:lnTo>
                    <a:pt x="1885093" y="975930"/>
                  </a:lnTo>
                  <a:lnTo>
                    <a:pt x="1861705" y="933508"/>
                  </a:lnTo>
                  <a:lnTo>
                    <a:pt x="1832639" y="894388"/>
                  </a:lnTo>
                  <a:lnTo>
                    <a:pt x="1798347" y="858918"/>
                  </a:lnTo>
                  <a:lnTo>
                    <a:pt x="1759276" y="827449"/>
                  </a:lnTo>
                  <a:lnTo>
                    <a:pt x="1715876" y="800331"/>
                  </a:lnTo>
                  <a:lnTo>
                    <a:pt x="1668598" y="777913"/>
                  </a:lnTo>
                  <a:lnTo>
                    <a:pt x="910814" y="483057"/>
                  </a:lnTo>
                  <a:lnTo>
                    <a:pt x="902328" y="477893"/>
                  </a:lnTo>
                  <a:lnTo>
                    <a:pt x="893379" y="468636"/>
                  </a:lnTo>
                  <a:lnTo>
                    <a:pt x="886299" y="455921"/>
                  </a:lnTo>
                  <a:lnTo>
                    <a:pt x="883420" y="440385"/>
                  </a:lnTo>
                  <a:lnTo>
                    <a:pt x="887125" y="420757"/>
                  </a:lnTo>
                  <a:lnTo>
                    <a:pt x="898087" y="402942"/>
                  </a:lnTo>
                  <a:lnTo>
                    <a:pt x="916076" y="390018"/>
                  </a:lnTo>
                  <a:lnTo>
                    <a:pt x="940862" y="385064"/>
                  </a:lnTo>
                  <a:lnTo>
                    <a:pt x="1906723" y="384479"/>
                  </a:lnTo>
                  <a:lnTo>
                    <a:pt x="1906723" y="1765"/>
                  </a:lnTo>
                  <a:close/>
                </a:path>
                <a:path w="8953500" h="1491614">
                  <a:moveTo>
                    <a:pt x="2821783" y="0"/>
                  </a:moveTo>
                  <a:lnTo>
                    <a:pt x="2109046" y="0"/>
                  </a:lnTo>
                  <a:lnTo>
                    <a:pt x="2109046" y="1491335"/>
                  </a:lnTo>
                  <a:lnTo>
                    <a:pt x="2821783" y="1491335"/>
                  </a:lnTo>
                  <a:lnTo>
                    <a:pt x="2821783" y="909078"/>
                  </a:lnTo>
                  <a:lnTo>
                    <a:pt x="4202921" y="909078"/>
                  </a:lnTo>
                  <a:lnTo>
                    <a:pt x="4202921" y="528104"/>
                  </a:lnTo>
                  <a:lnTo>
                    <a:pt x="2821783" y="528104"/>
                  </a:lnTo>
                  <a:lnTo>
                    <a:pt x="2821783" y="0"/>
                  </a:lnTo>
                  <a:close/>
                </a:path>
                <a:path w="8953500" h="1491614">
                  <a:moveTo>
                    <a:pt x="4202921" y="909078"/>
                  </a:moveTo>
                  <a:lnTo>
                    <a:pt x="3486946" y="909078"/>
                  </a:lnTo>
                  <a:lnTo>
                    <a:pt x="3486946" y="1491335"/>
                  </a:lnTo>
                  <a:lnTo>
                    <a:pt x="4202921" y="1491335"/>
                  </a:lnTo>
                  <a:lnTo>
                    <a:pt x="4202921" y="909078"/>
                  </a:lnTo>
                  <a:close/>
                </a:path>
                <a:path w="8953500" h="1491614">
                  <a:moveTo>
                    <a:pt x="4202921" y="0"/>
                  </a:moveTo>
                  <a:lnTo>
                    <a:pt x="3486946" y="76"/>
                  </a:lnTo>
                  <a:lnTo>
                    <a:pt x="3486946" y="528104"/>
                  </a:lnTo>
                  <a:lnTo>
                    <a:pt x="4202921" y="528104"/>
                  </a:lnTo>
                  <a:lnTo>
                    <a:pt x="42029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3302330" y="5803226"/>
            <a:ext cx="179070" cy="318770"/>
          </a:xfrm>
          <a:custGeom>
            <a:avLst/>
            <a:gdLst/>
            <a:ahLst/>
            <a:cxnLst/>
            <a:rect l="l" t="t" r="r" b="b"/>
            <a:pathLst>
              <a:path w="179070" h="318770">
                <a:moveTo>
                  <a:pt x="178511" y="0"/>
                </a:moveTo>
                <a:lnTo>
                  <a:pt x="0" y="0"/>
                </a:lnTo>
                <a:lnTo>
                  <a:pt x="0" y="40640"/>
                </a:lnTo>
                <a:lnTo>
                  <a:pt x="0" y="133350"/>
                </a:lnTo>
                <a:lnTo>
                  <a:pt x="0" y="173990"/>
                </a:lnTo>
                <a:lnTo>
                  <a:pt x="0" y="278130"/>
                </a:lnTo>
                <a:lnTo>
                  <a:pt x="0" y="318770"/>
                </a:lnTo>
                <a:lnTo>
                  <a:pt x="178511" y="318770"/>
                </a:lnTo>
                <a:lnTo>
                  <a:pt x="178511" y="278130"/>
                </a:lnTo>
                <a:lnTo>
                  <a:pt x="45656" y="278130"/>
                </a:lnTo>
                <a:lnTo>
                  <a:pt x="45656" y="173990"/>
                </a:lnTo>
                <a:lnTo>
                  <a:pt x="166636" y="173990"/>
                </a:lnTo>
                <a:lnTo>
                  <a:pt x="166636" y="133350"/>
                </a:lnTo>
                <a:lnTo>
                  <a:pt x="45656" y="133350"/>
                </a:lnTo>
                <a:lnTo>
                  <a:pt x="45656" y="40640"/>
                </a:lnTo>
                <a:lnTo>
                  <a:pt x="178511" y="40640"/>
                </a:lnTo>
                <a:lnTo>
                  <a:pt x="1785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736049" y="5803225"/>
            <a:ext cx="249554" cy="318770"/>
          </a:xfrm>
          <a:custGeom>
            <a:avLst/>
            <a:gdLst/>
            <a:ahLst/>
            <a:cxnLst/>
            <a:rect l="l" t="t" r="r" b="b"/>
            <a:pathLst>
              <a:path w="249554" h="318770">
                <a:moveTo>
                  <a:pt x="249262" y="0"/>
                </a:moveTo>
                <a:lnTo>
                  <a:pt x="203606" y="0"/>
                </a:lnTo>
                <a:lnTo>
                  <a:pt x="203606" y="256603"/>
                </a:lnTo>
                <a:lnTo>
                  <a:pt x="202704" y="256603"/>
                </a:lnTo>
                <a:lnTo>
                  <a:pt x="62077" y="0"/>
                </a:lnTo>
                <a:lnTo>
                  <a:pt x="0" y="0"/>
                </a:lnTo>
                <a:lnTo>
                  <a:pt x="0" y="318668"/>
                </a:lnTo>
                <a:lnTo>
                  <a:pt x="45656" y="318668"/>
                </a:lnTo>
                <a:lnTo>
                  <a:pt x="45656" y="56642"/>
                </a:lnTo>
                <a:lnTo>
                  <a:pt x="46558" y="56642"/>
                </a:lnTo>
                <a:lnTo>
                  <a:pt x="190830" y="318668"/>
                </a:lnTo>
                <a:lnTo>
                  <a:pt x="249262" y="318668"/>
                </a:lnTo>
                <a:lnTo>
                  <a:pt x="2492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32288" y="5797759"/>
            <a:ext cx="265430" cy="330200"/>
          </a:xfrm>
          <a:custGeom>
            <a:avLst/>
            <a:gdLst/>
            <a:ahLst/>
            <a:cxnLst/>
            <a:rect l="l" t="t" r="r" b="b"/>
            <a:pathLst>
              <a:path w="265429" h="330200">
                <a:moveTo>
                  <a:pt x="168478" y="0"/>
                </a:moveTo>
                <a:lnTo>
                  <a:pt x="116893" y="6552"/>
                </a:lnTo>
                <a:lnTo>
                  <a:pt x="72378" y="25747"/>
                </a:lnTo>
                <a:lnTo>
                  <a:pt x="37049" y="56011"/>
                </a:lnTo>
                <a:lnTo>
                  <a:pt x="12560" y="96329"/>
                </a:lnTo>
                <a:lnTo>
                  <a:pt x="783" y="145376"/>
                </a:lnTo>
                <a:lnTo>
                  <a:pt x="0" y="163448"/>
                </a:lnTo>
                <a:lnTo>
                  <a:pt x="758" y="181938"/>
                </a:lnTo>
                <a:lnTo>
                  <a:pt x="12103" y="232143"/>
                </a:lnTo>
                <a:lnTo>
                  <a:pt x="35779" y="273230"/>
                </a:lnTo>
                <a:lnTo>
                  <a:pt x="70319" y="303826"/>
                </a:lnTo>
                <a:lnTo>
                  <a:pt x="115024" y="323066"/>
                </a:lnTo>
                <a:lnTo>
                  <a:pt x="168008" y="329603"/>
                </a:lnTo>
                <a:lnTo>
                  <a:pt x="185837" y="329305"/>
                </a:lnTo>
                <a:lnTo>
                  <a:pt x="228739" y="324827"/>
                </a:lnTo>
                <a:lnTo>
                  <a:pt x="265252" y="315455"/>
                </a:lnTo>
                <a:lnTo>
                  <a:pt x="265252" y="149732"/>
                </a:lnTo>
                <a:lnTo>
                  <a:pt x="152488" y="149732"/>
                </a:lnTo>
                <a:lnTo>
                  <a:pt x="152488" y="187172"/>
                </a:lnTo>
                <a:lnTo>
                  <a:pt x="219595" y="187172"/>
                </a:lnTo>
                <a:lnTo>
                  <a:pt x="219595" y="283959"/>
                </a:lnTo>
                <a:lnTo>
                  <a:pt x="197751" y="288226"/>
                </a:lnTo>
                <a:lnTo>
                  <a:pt x="182918" y="289280"/>
                </a:lnTo>
                <a:lnTo>
                  <a:pt x="168478" y="289432"/>
                </a:lnTo>
                <a:lnTo>
                  <a:pt x="156315" y="288877"/>
                </a:lnTo>
                <a:lnTo>
                  <a:pt x="111294" y="275617"/>
                </a:lnTo>
                <a:lnTo>
                  <a:pt x="75770" y="246583"/>
                </a:lnTo>
                <a:lnTo>
                  <a:pt x="53671" y="204195"/>
                </a:lnTo>
                <a:lnTo>
                  <a:pt x="48399" y="164820"/>
                </a:lnTo>
                <a:lnTo>
                  <a:pt x="48940" y="151809"/>
                </a:lnTo>
                <a:lnTo>
                  <a:pt x="61880" y="104461"/>
                </a:lnTo>
                <a:lnTo>
                  <a:pt x="90456" y="67800"/>
                </a:lnTo>
                <a:lnTo>
                  <a:pt x="132360" y="45447"/>
                </a:lnTo>
                <a:lnTo>
                  <a:pt x="170751" y="40170"/>
                </a:lnTo>
                <a:lnTo>
                  <a:pt x="185571" y="40514"/>
                </a:lnTo>
                <a:lnTo>
                  <a:pt x="231399" y="48742"/>
                </a:lnTo>
                <a:lnTo>
                  <a:pt x="258406" y="62102"/>
                </a:lnTo>
                <a:lnTo>
                  <a:pt x="262051" y="15976"/>
                </a:lnTo>
                <a:lnTo>
                  <a:pt x="215785" y="3060"/>
                </a:lnTo>
                <a:lnTo>
                  <a:pt x="184794" y="285"/>
                </a:lnTo>
                <a:lnTo>
                  <a:pt x="1684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760938" y="5803226"/>
            <a:ext cx="45720" cy="318770"/>
          </a:xfrm>
          <a:custGeom>
            <a:avLst/>
            <a:gdLst/>
            <a:ahLst/>
            <a:cxnLst/>
            <a:rect l="l" t="t" r="r" b="b"/>
            <a:pathLst>
              <a:path w="45720" h="318770">
                <a:moveTo>
                  <a:pt x="45656" y="0"/>
                </a:moveTo>
                <a:lnTo>
                  <a:pt x="0" y="0"/>
                </a:lnTo>
                <a:lnTo>
                  <a:pt x="0" y="318668"/>
                </a:lnTo>
                <a:lnTo>
                  <a:pt x="45656" y="318668"/>
                </a:lnTo>
                <a:lnTo>
                  <a:pt x="456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070039" y="5803225"/>
            <a:ext cx="249554" cy="318770"/>
          </a:xfrm>
          <a:custGeom>
            <a:avLst/>
            <a:gdLst/>
            <a:ahLst/>
            <a:cxnLst/>
            <a:rect l="l" t="t" r="r" b="b"/>
            <a:pathLst>
              <a:path w="249554" h="318770">
                <a:moveTo>
                  <a:pt x="249262" y="0"/>
                </a:moveTo>
                <a:lnTo>
                  <a:pt x="203606" y="0"/>
                </a:lnTo>
                <a:lnTo>
                  <a:pt x="203606" y="256603"/>
                </a:lnTo>
                <a:lnTo>
                  <a:pt x="202704" y="256603"/>
                </a:lnTo>
                <a:lnTo>
                  <a:pt x="62077" y="0"/>
                </a:lnTo>
                <a:lnTo>
                  <a:pt x="0" y="0"/>
                </a:lnTo>
                <a:lnTo>
                  <a:pt x="0" y="318668"/>
                </a:lnTo>
                <a:lnTo>
                  <a:pt x="45656" y="318668"/>
                </a:lnTo>
                <a:lnTo>
                  <a:pt x="45656" y="56642"/>
                </a:lnTo>
                <a:lnTo>
                  <a:pt x="46545" y="56642"/>
                </a:lnTo>
                <a:lnTo>
                  <a:pt x="190830" y="318668"/>
                </a:lnTo>
                <a:lnTo>
                  <a:pt x="249262" y="318668"/>
                </a:lnTo>
                <a:lnTo>
                  <a:pt x="2492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584977" y="5803226"/>
            <a:ext cx="179070" cy="318770"/>
          </a:xfrm>
          <a:custGeom>
            <a:avLst/>
            <a:gdLst/>
            <a:ahLst/>
            <a:cxnLst/>
            <a:rect l="l" t="t" r="r" b="b"/>
            <a:pathLst>
              <a:path w="179070" h="318770">
                <a:moveTo>
                  <a:pt x="178511" y="0"/>
                </a:moveTo>
                <a:lnTo>
                  <a:pt x="0" y="0"/>
                </a:lnTo>
                <a:lnTo>
                  <a:pt x="0" y="40640"/>
                </a:lnTo>
                <a:lnTo>
                  <a:pt x="0" y="133350"/>
                </a:lnTo>
                <a:lnTo>
                  <a:pt x="0" y="173990"/>
                </a:lnTo>
                <a:lnTo>
                  <a:pt x="0" y="278130"/>
                </a:lnTo>
                <a:lnTo>
                  <a:pt x="0" y="318770"/>
                </a:lnTo>
                <a:lnTo>
                  <a:pt x="178511" y="318770"/>
                </a:lnTo>
                <a:lnTo>
                  <a:pt x="178511" y="278130"/>
                </a:lnTo>
                <a:lnTo>
                  <a:pt x="45656" y="278130"/>
                </a:lnTo>
                <a:lnTo>
                  <a:pt x="45656" y="173990"/>
                </a:lnTo>
                <a:lnTo>
                  <a:pt x="166636" y="173990"/>
                </a:lnTo>
                <a:lnTo>
                  <a:pt x="166636" y="133350"/>
                </a:lnTo>
                <a:lnTo>
                  <a:pt x="45656" y="133350"/>
                </a:lnTo>
                <a:lnTo>
                  <a:pt x="45656" y="40640"/>
                </a:lnTo>
                <a:lnTo>
                  <a:pt x="178511" y="40640"/>
                </a:lnTo>
                <a:lnTo>
                  <a:pt x="1785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21413" y="5803226"/>
            <a:ext cx="179070" cy="318770"/>
          </a:xfrm>
          <a:custGeom>
            <a:avLst/>
            <a:gdLst/>
            <a:ahLst/>
            <a:cxnLst/>
            <a:rect l="l" t="t" r="r" b="b"/>
            <a:pathLst>
              <a:path w="179070" h="318770">
                <a:moveTo>
                  <a:pt x="178511" y="0"/>
                </a:moveTo>
                <a:lnTo>
                  <a:pt x="0" y="0"/>
                </a:lnTo>
                <a:lnTo>
                  <a:pt x="0" y="40640"/>
                </a:lnTo>
                <a:lnTo>
                  <a:pt x="0" y="133350"/>
                </a:lnTo>
                <a:lnTo>
                  <a:pt x="0" y="173990"/>
                </a:lnTo>
                <a:lnTo>
                  <a:pt x="0" y="278130"/>
                </a:lnTo>
                <a:lnTo>
                  <a:pt x="0" y="318770"/>
                </a:lnTo>
                <a:lnTo>
                  <a:pt x="178511" y="318770"/>
                </a:lnTo>
                <a:lnTo>
                  <a:pt x="178511" y="278130"/>
                </a:lnTo>
                <a:lnTo>
                  <a:pt x="45656" y="278130"/>
                </a:lnTo>
                <a:lnTo>
                  <a:pt x="45656" y="173990"/>
                </a:lnTo>
                <a:lnTo>
                  <a:pt x="166636" y="173990"/>
                </a:lnTo>
                <a:lnTo>
                  <a:pt x="166636" y="133350"/>
                </a:lnTo>
                <a:lnTo>
                  <a:pt x="45656" y="133350"/>
                </a:lnTo>
                <a:lnTo>
                  <a:pt x="45656" y="40640"/>
                </a:lnTo>
                <a:lnTo>
                  <a:pt x="178511" y="40640"/>
                </a:lnTo>
                <a:lnTo>
                  <a:pt x="1785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452834" y="5803225"/>
            <a:ext cx="227965" cy="318770"/>
          </a:xfrm>
          <a:custGeom>
            <a:avLst/>
            <a:gdLst/>
            <a:ahLst/>
            <a:cxnLst/>
            <a:rect l="l" t="t" r="r" b="b"/>
            <a:pathLst>
              <a:path w="227965" h="318770">
                <a:moveTo>
                  <a:pt x="78092" y="0"/>
                </a:moveTo>
                <a:lnTo>
                  <a:pt x="0" y="0"/>
                </a:lnTo>
                <a:lnTo>
                  <a:pt x="0" y="318668"/>
                </a:lnTo>
                <a:lnTo>
                  <a:pt x="45656" y="318668"/>
                </a:lnTo>
                <a:lnTo>
                  <a:pt x="45656" y="177139"/>
                </a:lnTo>
                <a:lnTo>
                  <a:pt x="158230" y="177139"/>
                </a:lnTo>
                <a:lnTo>
                  <a:pt x="136055" y="159791"/>
                </a:lnTo>
                <a:lnTo>
                  <a:pt x="136055" y="158902"/>
                </a:lnTo>
                <a:lnTo>
                  <a:pt x="173148" y="143483"/>
                </a:lnTo>
                <a:lnTo>
                  <a:pt x="180732" y="136969"/>
                </a:lnTo>
                <a:lnTo>
                  <a:pt x="45656" y="136969"/>
                </a:lnTo>
                <a:lnTo>
                  <a:pt x="45656" y="40195"/>
                </a:lnTo>
                <a:lnTo>
                  <a:pt x="190961" y="40195"/>
                </a:lnTo>
                <a:lnTo>
                  <a:pt x="185618" y="32689"/>
                </a:lnTo>
                <a:lnTo>
                  <a:pt x="154472" y="10453"/>
                </a:lnTo>
                <a:lnTo>
                  <a:pt x="112787" y="1559"/>
                </a:lnTo>
                <a:lnTo>
                  <a:pt x="89847" y="175"/>
                </a:lnTo>
                <a:lnTo>
                  <a:pt x="78092" y="0"/>
                </a:lnTo>
                <a:close/>
              </a:path>
              <a:path w="227965" h="318770">
                <a:moveTo>
                  <a:pt x="158230" y="177139"/>
                </a:moveTo>
                <a:lnTo>
                  <a:pt x="79133" y="177139"/>
                </a:lnTo>
                <a:lnTo>
                  <a:pt x="84709" y="177317"/>
                </a:lnTo>
                <a:lnTo>
                  <a:pt x="94754" y="177901"/>
                </a:lnTo>
                <a:lnTo>
                  <a:pt x="126479" y="208165"/>
                </a:lnTo>
                <a:lnTo>
                  <a:pt x="175336" y="318668"/>
                </a:lnTo>
                <a:lnTo>
                  <a:pt x="227368" y="318668"/>
                </a:lnTo>
                <a:lnTo>
                  <a:pt x="167093" y="191770"/>
                </a:lnTo>
                <a:lnTo>
                  <a:pt x="163295" y="184962"/>
                </a:lnTo>
                <a:lnTo>
                  <a:pt x="159596" y="179044"/>
                </a:lnTo>
                <a:lnTo>
                  <a:pt x="158230" y="177139"/>
                </a:lnTo>
                <a:close/>
              </a:path>
              <a:path w="227965" h="318770">
                <a:moveTo>
                  <a:pt x="190961" y="40195"/>
                </a:moveTo>
                <a:lnTo>
                  <a:pt x="89496" y="40195"/>
                </a:lnTo>
                <a:lnTo>
                  <a:pt x="104288" y="40980"/>
                </a:lnTo>
                <a:lnTo>
                  <a:pt x="117173" y="43335"/>
                </a:lnTo>
                <a:lnTo>
                  <a:pt x="149361" y="67633"/>
                </a:lnTo>
                <a:lnTo>
                  <a:pt x="153416" y="87210"/>
                </a:lnTo>
                <a:lnTo>
                  <a:pt x="152287" y="98231"/>
                </a:lnTo>
                <a:lnTo>
                  <a:pt x="125422" y="129532"/>
                </a:lnTo>
                <a:lnTo>
                  <a:pt x="84467" y="136969"/>
                </a:lnTo>
                <a:lnTo>
                  <a:pt x="180732" y="136969"/>
                </a:lnTo>
                <a:lnTo>
                  <a:pt x="200537" y="100342"/>
                </a:lnTo>
                <a:lnTo>
                  <a:pt x="201790" y="86309"/>
                </a:lnTo>
                <a:lnTo>
                  <a:pt x="201136" y="72663"/>
                </a:lnTo>
                <a:lnTo>
                  <a:pt x="199172" y="60509"/>
                </a:lnTo>
                <a:lnTo>
                  <a:pt x="195891" y="49840"/>
                </a:lnTo>
                <a:lnTo>
                  <a:pt x="191287" y="40652"/>
                </a:lnTo>
                <a:lnTo>
                  <a:pt x="190961" y="401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919430" y="5803226"/>
            <a:ext cx="179070" cy="318770"/>
          </a:xfrm>
          <a:custGeom>
            <a:avLst/>
            <a:gdLst/>
            <a:ahLst/>
            <a:cxnLst/>
            <a:rect l="l" t="t" r="r" b="b"/>
            <a:pathLst>
              <a:path w="179070" h="318770">
                <a:moveTo>
                  <a:pt x="178511" y="0"/>
                </a:moveTo>
                <a:lnTo>
                  <a:pt x="0" y="0"/>
                </a:lnTo>
                <a:lnTo>
                  <a:pt x="0" y="40640"/>
                </a:lnTo>
                <a:lnTo>
                  <a:pt x="0" y="133350"/>
                </a:lnTo>
                <a:lnTo>
                  <a:pt x="0" y="173990"/>
                </a:lnTo>
                <a:lnTo>
                  <a:pt x="0" y="278130"/>
                </a:lnTo>
                <a:lnTo>
                  <a:pt x="0" y="318770"/>
                </a:lnTo>
                <a:lnTo>
                  <a:pt x="178511" y="318770"/>
                </a:lnTo>
                <a:lnTo>
                  <a:pt x="178511" y="278130"/>
                </a:lnTo>
                <a:lnTo>
                  <a:pt x="45656" y="278130"/>
                </a:lnTo>
                <a:lnTo>
                  <a:pt x="45656" y="173990"/>
                </a:lnTo>
                <a:lnTo>
                  <a:pt x="166624" y="173990"/>
                </a:lnTo>
                <a:lnTo>
                  <a:pt x="166624" y="133350"/>
                </a:lnTo>
                <a:lnTo>
                  <a:pt x="45656" y="133350"/>
                </a:lnTo>
                <a:lnTo>
                  <a:pt x="45656" y="40640"/>
                </a:lnTo>
                <a:lnTo>
                  <a:pt x="178511" y="40640"/>
                </a:lnTo>
                <a:lnTo>
                  <a:pt x="1785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350842" y="5803225"/>
            <a:ext cx="264160" cy="318770"/>
          </a:xfrm>
          <a:custGeom>
            <a:avLst/>
            <a:gdLst/>
            <a:ahLst/>
            <a:cxnLst/>
            <a:rect l="l" t="t" r="r" b="b"/>
            <a:pathLst>
              <a:path w="264159" h="318770">
                <a:moveTo>
                  <a:pt x="94081" y="0"/>
                </a:moveTo>
                <a:lnTo>
                  <a:pt x="0" y="0"/>
                </a:lnTo>
                <a:lnTo>
                  <a:pt x="0" y="318668"/>
                </a:lnTo>
                <a:lnTo>
                  <a:pt x="94081" y="318668"/>
                </a:lnTo>
                <a:lnTo>
                  <a:pt x="113214" y="318027"/>
                </a:lnTo>
                <a:lnTo>
                  <a:pt x="164820" y="308406"/>
                </a:lnTo>
                <a:lnTo>
                  <a:pt x="206677" y="287338"/>
                </a:lnTo>
                <a:lnTo>
                  <a:pt x="217392" y="278498"/>
                </a:lnTo>
                <a:lnTo>
                  <a:pt x="45656" y="278498"/>
                </a:lnTo>
                <a:lnTo>
                  <a:pt x="45656" y="40195"/>
                </a:lnTo>
                <a:lnTo>
                  <a:pt x="212636" y="40195"/>
                </a:lnTo>
                <a:lnTo>
                  <a:pt x="202344" y="32098"/>
                </a:lnTo>
                <a:lnTo>
                  <a:pt x="160477" y="10731"/>
                </a:lnTo>
                <a:lnTo>
                  <a:pt x="111576" y="673"/>
                </a:lnTo>
                <a:lnTo>
                  <a:pt x="94081" y="0"/>
                </a:lnTo>
                <a:close/>
              </a:path>
              <a:path w="264159" h="318770">
                <a:moveTo>
                  <a:pt x="212636" y="40195"/>
                </a:moveTo>
                <a:lnTo>
                  <a:pt x="99072" y="40195"/>
                </a:lnTo>
                <a:lnTo>
                  <a:pt x="111185" y="40693"/>
                </a:lnTo>
                <a:lnTo>
                  <a:pt x="122872" y="42187"/>
                </a:lnTo>
                <a:lnTo>
                  <a:pt x="164811" y="58000"/>
                </a:lnTo>
                <a:lnTo>
                  <a:pt x="195975" y="88403"/>
                </a:lnTo>
                <a:lnTo>
                  <a:pt x="213264" y="132068"/>
                </a:lnTo>
                <a:lnTo>
                  <a:pt x="215480" y="158419"/>
                </a:lnTo>
                <a:lnTo>
                  <a:pt x="213515" y="187219"/>
                </a:lnTo>
                <a:lnTo>
                  <a:pt x="197773" y="232646"/>
                </a:lnTo>
                <a:lnTo>
                  <a:pt x="166525" y="262071"/>
                </a:lnTo>
                <a:lnTo>
                  <a:pt x="121330" y="276673"/>
                </a:lnTo>
                <a:lnTo>
                  <a:pt x="93599" y="278498"/>
                </a:lnTo>
                <a:lnTo>
                  <a:pt x="217392" y="278498"/>
                </a:lnTo>
                <a:lnTo>
                  <a:pt x="245461" y="241688"/>
                </a:lnTo>
                <a:lnTo>
                  <a:pt x="260916" y="194330"/>
                </a:lnTo>
                <a:lnTo>
                  <a:pt x="263867" y="156616"/>
                </a:lnTo>
                <a:lnTo>
                  <a:pt x="263043" y="138616"/>
                </a:lnTo>
                <a:lnTo>
                  <a:pt x="250647" y="90614"/>
                </a:lnTo>
                <a:lnTo>
                  <a:pt x="225267" y="52154"/>
                </a:lnTo>
                <a:lnTo>
                  <a:pt x="214363" y="41554"/>
                </a:lnTo>
                <a:lnTo>
                  <a:pt x="212636" y="401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172602" y="5803226"/>
            <a:ext cx="169545" cy="318770"/>
          </a:xfrm>
          <a:custGeom>
            <a:avLst/>
            <a:gdLst/>
            <a:ahLst/>
            <a:cxnLst/>
            <a:rect l="l" t="t" r="r" b="b"/>
            <a:pathLst>
              <a:path w="169545" h="318770">
                <a:moveTo>
                  <a:pt x="169392" y="0"/>
                </a:moveTo>
                <a:lnTo>
                  <a:pt x="0" y="0"/>
                </a:lnTo>
                <a:lnTo>
                  <a:pt x="0" y="40640"/>
                </a:lnTo>
                <a:lnTo>
                  <a:pt x="0" y="133350"/>
                </a:lnTo>
                <a:lnTo>
                  <a:pt x="0" y="173990"/>
                </a:lnTo>
                <a:lnTo>
                  <a:pt x="0" y="318770"/>
                </a:lnTo>
                <a:lnTo>
                  <a:pt x="45656" y="318770"/>
                </a:lnTo>
                <a:lnTo>
                  <a:pt x="45656" y="173990"/>
                </a:lnTo>
                <a:lnTo>
                  <a:pt x="163918" y="173990"/>
                </a:lnTo>
                <a:lnTo>
                  <a:pt x="163918" y="133350"/>
                </a:lnTo>
                <a:lnTo>
                  <a:pt x="45656" y="133350"/>
                </a:lnTo>
                <a:lnTo>
                  <a:pt x="45656" y="40640"/>
                </a:lnTo>
                <a:lnTo>
                  <a:pt x="169392" y="40640"/>
                </a:lnTo>
                <a:lnTo>
                  <a:pt x="1693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569796" y="5797756"/>
            <a:ext cx="307340" cy="330200"/>
          </a:xfrm>
          <a:custGeom>
            <a:avLst/>
            <a:gdLst/>
            <a:ahLst/>
            <a:cxnLst/>
            <a:rect l="l" t="t" r="r" b="b"/>
            <a:pathLst>
              <a:path w="307340" h="330200">
                <a:moveTo>
                  <a:pt x="153403" y="0"/>
                </a:moveTo>
                <a:lnTo>
                  <a:pt x="103230" y="7072"/>
                </a:lnTo>
                <a:lnTo>
                  <a:pt x="62379" y="27454"/>
                </a:lnTo>
                <a:lnTo>
                  <a:pt x="31083" y="58492"/>
                </a:lnTo>
                <a:lnTo>
                  <a:pt x="10261" y="99085"/>
                </a:lnTo>
                <a:lnTo>
                  <a:pt x="640" y="147348"/>
                </a:lnTo>
                <a:lnTo>
                  <a:pt x="0" y="164820"/>
                </a:lnTo>
                <a:lnTo>
                  <a:pt x="640" y="182679"/>
                </a:lnTo>
                <a:lnTo>
                  <a:pt x="10261" y="231457"/>
                </a:lnTo>
                <a:lnTo>
                  <a:pt x="30949" y="272041"/>
                </a:lnTo>
                <a:lnTo>
                  <a:pt x="62025" y="302969"/>
                </a:lnTo>
                <a:lnTo>
                  <a:pt x="103113" y="322811"/>
                </a:lnTo>
                <a:lnTo>
                  <a:pt x="153403" y="329615"/>
                </a:lnTo>
                <a:lnTo>
                  <a:pt x="171162" y="328858"/>
                </a:lnTo>
                <a:lnTo>
                  <a:pt x="218439" y="317525"/>
                </a:lnTo>
                <a:lnTo>
                  <a:pt x="256253" y="293845"/>
                </a:lnTo>
                <a:lnTo>
                  <a:pt x="260672" y="289433"/>
                </a:lnTo>
                <a:lnTo>
                  <a:pt x="153403" y="289433"/>
                </a:lnTo>
                <a:lnTo>
                  <a:pt x="140172" y="288778"/>
                </a:lnTo>
                <a:lnTo>
                  <a:pt x="96651" y="273255"/>
                </a:lnTo>
                <a:lnTo>
                  <a:pt x="67533" y="241791"/>
                </a:lnTo>
                <a:lnTo>
                  <a:pt x="51858" y="199648"/>
                </a:lnTo>
                <a:lnTo>
                  <a:pt x="48386" y="164820"/>
                </a:lnTo>
                <a:lnTo>
                  <a:pt x="48799" y="152820"/>
                </a:lnTo>
                <a:lnTo>
                  <a:pt x="58716" y="107056"/>
                </a:lnTo>
                <a:lnTo>
                  <a:pt x="81550" y="69834"/>
                </a:lnTo>
                <a:lnTo>
                  <a:pt x="117518" y="45951"/>
                </a:lnTo>
                <a:lnTo>
                  <a:pt x="153403" y="40170"/>
                </a:lnTo>
                <a:lnTo>
                  <a:pt x="259474" y="40170"/>
                </a:lnTo>
                <a:lnTo>
                  <a:pt x="255914" y="36649"/>
                </a:lnTo>
                <a:lnTo>
                  <a:pt x="217995" y="12560"/>
                </a:lnTo>
                <a:lnTo>
                  <a:pt x="170962" y="787"/>
                </a:lnTo>
                <a:lnTo>
                  <a:pt x="153403" y="0"/>
                </a:lnTo>
                <a:close/>
              </a:path>
              <a:path w="307340" h="330200">
                <a:moveTo>
                  <a:pt x="259474" y="40170"/>
                </a:moveTo>
                <a:lnTo>
                  <a:pt x="153403" y="40170"/>
                </a:lnTo>
                <a:lnTo>
                  <a:pt x="166214" y="40812"/>
                </a:lnTo>
                <a:lnTo>
                  <a:pt x="178168" y="42740"/>
                </a:lnTo>
                <a:lnTo>
                  <a:pt x="217489" y="62491"/>
                </a:lnTo>
                <a:lnTo>
                  <a:pt x="243568" y="96737"/>
                </a:lnTo>
                <a:lnTo>
                  <a:pt x="256738" y="141016"/>
                </a:lnTo>
                <a:lnTo>
                  <a:pt x="258394" y="164820"/>
                </a:lnTo>
                <a:lnTo>
                  <a:pt x="258010" y="176602"/>
                </a:lnTo>
                <a:lnTo>
                  <a:pt x="248740" y="221807"/>
                </a:lnTo>
                <a:lnTo>
                  <a:pt x="226466" y="259211"/>
                </a:lnTo>
                <a:lnTo>
                  <a:pt x="190245" y="283539"/>
                </a:lnTo>
                <a:lnTo>
                  <a:pt x="153403" y="289433"/>
                </a:lnTo>
                <a:lnTo>
                  <a:pt x="260672" y="289433"/>
                </a:lnTo>
                <a:lnTo>
                  <a:pt x="290796" y="246020"/>
                </a:lnTo>
                <a:lnTo>
                  <a:pt x="304238" y="199648"/>
                </a:lnTo>
                <a:lnTo>
                  <a:pt x="306793" y="164820"/>
                </a:lnTo>
                <a:lnTo>
                  <a:pt x="306152" y="147348"/>
                </a:lnTo>
                <a:lnTo>
                  <a:pt x="296519" y="99085"/>
                </a:lnTo>
                <a:lnTo>
                  <a:pt x="275727" y="58492"/>
                </a:lnTo>
                <a:lnTo>
                  <a:pt x="266395" y="47015"/>
                </a:lnTo>
                <a:lnTo>
                  <a:pt x="259474" y="4017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121282" y="5803225"/>
            <a:ext cx="227965" cy="318770"/>
          </a:xfrm>
          <a:custGeom>
            <a:avLst/>
            <a:gdLst/>
            <a:ahLst/>
            <a:cxnLst/>
            <a:rect l="l" t="t" r="r" b="b"/>
            <a:pathLst>
              <a:path w="227965" h="318770">
                <a:moveTo>
                  <a:pt x="78092" y="0"/>
                </a:moveTo>
                <a:lnTo>
                  <a:pt x="0" y="0"/>
                </a:lnTo>
                <a:lnTo>
                  <a:pt x="0" y="318668"/>
                </a:lnTo>
                <a:lnTo>
                  <a:pt x="45643" y="318668"/>
                </a:lnTo>
                <a:lnTo>
                  <a:pt x="45643" y="177139"/>
                </a:lnTo>
                <a:lnTo>
                  <a:pt x="158230" y="177139"/>
                </a:lnTo>
                <a:lnTo>
                  <a:pt x="136042" y="159791"/>
                </a:lnTo>
                <a:lnTo>
                  <a:pt x="136042" y="158902"/>
                </a:lnTo>
                <a:lnTo>
                  <a:pt x="173148" y="143483"/>
                </a:lnTo>
                <a:lnTo>
                  <a:pt x="180730" y="136969"/>
                </a:lnTo>
                <a:lnTo>
                  <a:pt x="45643" y="136969"/>
                </a:lnTo>
                <a:lnTo>
                  <a:pt x="45643" y="40195"/>
                </a:lnTo>
                <a:lnTo>
                  <a:pt x="190961" y="40195"/>
                </a:lnTo>
                <a:lnTo>
                  <a:pt x="185612" y="32689"/>
                </a:lnTo>
                <a:lnTo>
                  <a:pt x="154468" y="10453"/>
                </a:lnTo>
                <a:lnTo>
                  <a:pt x="112773" y="1559"/>
                </a:lnTo>
                <a:lnTo>
                  <a:pt x="89851" y="175"/>
                </a:lnTo>
                <a:lnTo>
                  <a:pt x="78092" y="0"/>
                </a:lnTo>
                <a:close/>
              </a:path>
              <a:path w="227965" h="318770">
                <a:moveTo>
                  <a:pt x="158230" y="177139"/>
                </a:moveTo>
                <a:lnTo>
                  <a:pt x="79121" y="177139"/>
                </a:lnTo>
                <a:lnTo>
                  <a:pt x="84709" y="177317"/>
                </a:lnTo>
                <a:lnTo>
                  <a:pt x="94742" y="177901"/>
                </a:lnTo>
                <a:lnTo>
                  <a:pt x="126466" y="208165"/>
                </a:lnTo>
                <a:lnTo>
                  <a:pt x="175323" y="318668"/>
                </a:lnTo>
                <a:lnTo>
                  <a:pt x="227355" y="318668"/>
                </a:lnTo>
                <a:lnTo>
                  <a:pt x="167081" y="191770"/>
                </a:lnTo>
                <a:lnTo>
                  <a:pt x="163295" y="184962"/>
                </a:lnTo>
                <a:lnTo>
                  <a:pt x="159597" y="179044"/>
                </a:lnTo>
                <a:lnTo>
                  <a:pt x="158230" y="177139"/>
                </a:lnTo>
                <a:close/>
              </a:path>
              <a:path w="227965" h="318770">
                <a:moveTo>
                  <a:pt x="190961" y="40195"/>
                </a:moveTo>
                <a:lnTo>
                  <a:pt x="89484" y="40195"/>
                </a:lnTo>
                <a:lnTo>
                  <a:pt x="104276" y="40980"/>
                </a:lnTo>
                <a:lnTo>
                  <a:pt x="117162" y="43335"/>
                </a:lnTo>
                <a:lnTo>
                  <a:pt x="149356" y="67633"/>
                </a:lnTo>
                <a:lnTo>
                  <a:pt x="153416" y="87210"/>
                </a:lnTo>
                <a:lnTo>
                  <a:pt x="152285" y="98231"/>
                </a:lnTo>
                <a:lnTo>
                  <a:pt x="125411" y="129532"/>
                </a:lnTo>
                <a:lnTo>
                  <a:pt x="84455" y="136969"/>
                </a:lnTo>
                <a:lnTo>
                  <a:pt x="180730" y="136969"/>
                </a:lnTo>
                <a:lnTo>
                  <a:pt x="200533" y="100342"/>
                </a:lnTo>
                <a:lnTo>
                  <a:pt x="201790" y="86309"/>
                </a:lnTo>
                <a:lnTo>
                  <a:pt x="201136" y="72663"/>
                </a:lnTo>
                <a:lnTo>
                  <a:pt x="199172" y="60509"/>
                </a:lnTo>
                <a:lnTo>
                  <a:pt x="195891" y="49840"/>
                </a:lnTo>
                <a:lnTo>
                  <a:pt x="191287" y="40652"/>
                </a:lnTo>
                <a:lnTo>
                  <a:pt x="190961" y="401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892345" y="5803225"/>
            <a:ext cx="227965" cy="318770"/>
          </a:xfrm>
          <a:custGeom>
            <a:avLst/>
            <a:gdLst/>
            <a:ahLst/>
            <a:cxnLst/>
            <a:rect l="l" t="t" r="r" b="b"/>
            <a:pathLst>
              <a:path w="227965" h="318770">
                <a:moveTo>
                  <a:pt x="78092" y="0"/>
                </a:moveTo>
                <a:lnTo>
                  <a:pt x="0" y="0"/>
                </a:lnTo>
                <a:lnTo>
                  <a:pt x="0" y="318668"/>
                </a:lnTo>
                <a:lnTo>
                  <a:pt x="45656" y="318668"/>
                </a:lnTo>
                <a:lnTo>
                  <a:pt x="45656" y="177139"/>
                </a:lnTo>
                <a:lnTo>
                  <a:pt x="158231" y="177139"/>
                </a:lnTo>
                <a:lnTo>
                  <a:pt x="136067" y="159791"/>
                </a:lnTo>
                <a:lnTo>
                  <a:pt x="136067" y="158902"/>
                </a:lnTo>
                <a:lnTo>
                  <a:pt x="173153" y="143483"/>
                </a:lnTo>
                <a:lnTo>
                  <a:pt x="180733" y="136969"/>
                </a:lnTo>
                <a:lnTo>
                  <a:pt x="45656" y="136969"/>
                </a:lnTo>
                <a:lnTo>
                  <a:pt x="45656" y="40195"/>
                </a:lnTo>
                <a:lnTo>
                  <a:pt x="190962" y="40195"/>
                </a:lnTo>
                <a:lnTo>
                  <a:pt x="185623" y="32689"/>
                </a:lnTo>
                <a:lnTo>
                  <a:pt x="154473" y="10453"/>
                </a:lnTo>
                <a:lnTo>
                  <a:pt x="112794" y="1559"/>
                </a:lnTo>
                <a:lnTo>
                  <a:pt x="89855" y="175"/>
                </a:lnTo>
                <a:lnTo>
                  <a:pt x="78092" y="0"/>
                </a:lnTo>
                <a:close/>
              </a:path>
              <a:path w="227965" h="318770">
                <a:moveTo>
                  <a:pt x="158231" y="177139"/>
                </a:moveTo>
                <a:lnTo>
                  <a:pt x="79146" y="177139"/>
                </a:lnTo>
                <a:lnTo>
                  <a:pt x="84709" y="177317"/>
                </a:lnTo>
                <a:lnTo>
                  <a:pt x="94742" y="177901"/>
                </a:lnTo>
                <a:lnTo>
                  <a:pt x="126492" y="208165"/>
                </a:lnTo>
                <a:lnTo>
                  <a:pt x="175323" y="318668"/>
                </a:lnTo>
                <a:lnTo>
                  <a:pt x="227368" y="318668"/>
                </a:lnTo>
                <a:lnTo>
                  <a:pt x="167106" y="191770"/>
                </a:lnTo>
                <a:lnTo>
                  <a:pt x="163300" y="184962"/>
                </a:lnTo>
                <a:lnTo>
                  <a:pt x="159597" y="179044"/>
                </a:lnTo>
                <a:lnTo>
                  <a:pt x="158231" y="177139"/>
                </a:lnTo>
                <a:close/>
              </a:path>
              <a:path w="227965" h="318770">
                <a:moveTo>
                  <a:pt x="190962" y="40195"/>
                </a:moveTo>
                <a:lnTo>
                  <a:pt x="89509" y="40195"/>
                </a:lnTo>
                <a:lnTo>
                  <a:pt x="104301" y="40980"/>
                </a:lnTo>
                <a:lnTo>
                  <a:pt x="117184" y="43335"/>
                </a:lnTo>
                <a:lnTo>
                  <a:pt x="149366" y="67633"/>
                </a:lnTo>
                <a:lnTo>
                  <a:pt x="153416" y="87210"/>
                </a:lnTo>
                <a:lnTo>
                  <a:pt x="152289" y="98231"/>
                </a:lnTo>
                <a:lnTo>
                  <a:pt x="125435" y="129532"/>
                </a:lnTo>
                <a:lnTo>
                  <a:pt x="84480" y="136969"/>
                </a:lnTo>
                <a:lnTo>
                  <a:pt x="180733" y="136969"/>
                </a:lnTo>
                <a:lnTo>
                  <a:pt x="200548" y="100342"/>
                </a:lnTo>
                <a:lnTo>
                  <a:pt x="201803" y="86309"/>
                </a:lnTo>
                <a:lnTo>
                  <a:pt x="201147" y="72663"/>
                </a:lnTo>
                <a:lnTo>
                  <a:pt x="199178" y="60509"/>
                </a:lnTo>
                <a:lnTo>
                  <a:pt x="195893" y="49840"/>
                </a:lnTo>
                <a:lnTo>
                  <a:pt x="191287" y="40652"/>
                </a:lnTo>
                <a:lnTo>
                  <a:pt x="190962" y="401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356646" y="5803226"/>
            <a:ext cx="45720" cy="318770"/>
          </a:xfrm>
          <a:custGeom>
            <a:avLst/>
            <a:gdLst/>
            <a:ahLst/>
            <a:cxnLst/>
            <a:rect l="l" t="t" r="r" b="b"/>
            <a:pathLst>
              <a:path w="45720" h="318770">
                <a:moveTo>
                  <a:pt x="45656" y="0"/>
                </a:moveTo>
                <a:lnTo>
                  <a:pt x="0" y="0"/>
                </a:lnTo>
                <a:lnTo>
                  <a:pt x="0" y="318668"/>
                </a:lnTo>
                <a:lnTo>
                  <a:pt x="45656" y="318668"/>
                </a:lnTo>
                <a:lnTo>
                  <a:pt x="456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663408" y="5803225"/>
            <a:ext cx="264160" cy="318770"/>
          </a:xfrm>
          <a:custGeom>
            <a:avLst/>
            <a:gdLst/>
            <a:ahLst/>
            <a:cxnLst/>
            <a:rect l="l" t="t" r="r" b="b"/>
            <a:pathLst>
              <a:path w="264159" h="318770">
                <a:moveTo>
                  <a:pt x="94081" y="0"/>
                </a:moveTo>
                <a:lnTo>
                  <a:pt x="0" y="0"/>
                </a:lnTo>
                <a:lnTo>
                  <a:pt x="0" y="318668"/>
                </a:lnTo>
                <a:lnTo>
                  <a:pt x="94081" y="318668"/>
                </a:lnTo>
                <a:lnTo>
                  <a:pt x="113218" y="318027"/>
                </a:lnTo>
                <a:lnTo>
                  <a:pt x="164846" y="308406"/>
                </a:lnTo>
                <a:lnTo>
                  <a:pt x="206681" y="287338"/>
                </a:lnTo>
                <a:lnTo>
                  <a:pt x="217393" y="278498"/>
                </a:lnTo>
                <a:lnTo>
                  <a:pt x="45656" y="278498"/>
                </a:lnTo>
                <a:lnTo>
                  <a:pt x="45656" y="40195"/>
                </a:lnTo>
                <a:lnTo>
                  <a:pt x="212637" y="40195"/>
                </a:lnTo>
                <a:lnTo>
                  <a:pt x="202352" y="32098"/>
                </a:lnTo>
                <a:lnTo>
                  <a:pt x="160489" y="10731"/>
                </a:lnTo>
                <a:lnTo>
                  <a:pt x="111578" y="673"/>
                </a:lnTo>
                <a:lnTo>
                  <a:pt x="94081" y="0"/>
                </a:lnTo>
                <a:close/>
              </a:path>
              <a:path w="264159" h="318770">
                <a:moveTo>
                  <a:pt x="212637" y="40195"/>
                </a:moveTo>
                <a:lnTo>
                  <a:pt x="99085" y="40195"/>
                </a:lnTo>
                <a:lnTo>
                  <a:pt x="111191" y="40693"/>
                </a:lnTo>
                <a:lnTo>
                  <a:pt x="122874" y="42187"/>
                </a:lnTo>
                <a:lnTo>
                  <a:pt x="164834" y="58000"/>
                </a:lnTo>
                <a:lnTo>
                  <a:pt x="195986" y="88403"/>
                </a:lnTo>
                <a:lnTo>
                  <a:pt x="213272" y="132068"/>
                </a:lnTo>
                <a:lnTo>
                  <a:pt x="215493" y="158419"/>
                </a:lnTo>
                <a:lnTo>
                  <a:pt x="213528" y="187219"/>
                </a:lnTo>
                <a:lnTo>
                  <a:pt x="197791" y="232646"/>
                </a:lnTo>
                <a:lnTo>
                  <a:pt x="166544" y="262071"/>
                </a:lnTo>
                <a:lnTo>
                  <a:pt x="121343" y="276673"/>
                </a:lnTo>
                <a:lnTo>
                  <a:pt x="93611" y="278498"/>
                </a:lnTo>
                <a:lnTo>
                  <a:pt x="217393" y="278498"/>
                </a:lnTo>
                <a:lnTo>
                  <a:pt x="245468" y="241688"/>
                </a:lnTo>
                <a:lnTo>
                  <a:pt x="260934" y="194330"/>
                </a:lnTo>
                <a:lnTo>
                  <a:pt x="263893" y="156616"/>
                </a:lnTo>
                <a:lnTo>
                  <a:pt x="263068" y="138616"/>
                </a:lnTo>
                <a:lnTo>
                  <a:pt x="250659" y="90614"/>
                </a:lnTo>
                <a:lnTo>
                  <a:pt x="225269" y="52154"/>
                </a:lnTo>
                <a:lnTo>
                  <a:pt x="214363" y="41554"/>
                </a:lnTo>
                <a:lnTo>
                  <a:pt x="212637" y="401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1178413" y="5803226"/>
            <a:ext cx="45720" cy="318770"/>
          </a:xfrm>
          <a:custGeom>
            <a:avLst/>
            <a:gdLst/>
            <a:ahLst/>
            <a:cxnLst/>
            <a:rect l="l" t="t" r="r" b="b"/>
            <a:pathLst>
              <a:path w="45720" h="318770">
                <a:moveTo>
                  <a:pt x="45643" y="0"/>
                </a:moveTo>
                <a:lnTo>
                  <a:pt x="0" y="0"/>
                </a:lnTo>
                <a:lnTo>
                  <a:pt x="0" y="318668"/>
                </a:lnTo>
                <a:lnTo>
                  <a:pt x="45643" y="318668"/>
                </a:lnTo>
                <a:lnTo>
                  <a:pt x="45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1487474" y="5803225"/>
            <a:ext cx="249554" cy="318770"/>
          </a:xfrm>
          <a:custGeom>
            <a:avLst/>
            <a:gdLst/>
            <a:ahLst/>
            <a:cxnLst/>
            <a:rect l="l" t="t" r="r" b="b"/>
            <a:pathLst>
              <a:path w="249554" h="318770">
                <a:moveTo>
                  <a:pt x="249262" y="0"/>
                </a:moveTo>
                <a:lnTo>
                  <a:pt x="203606" y="0"/>
                </a:lnTo>
                <a:lnTo>
                  <a:pt x="203606" y="256603"/>
                </a:lnTo>
                <a:lnTo>
                  <a:pt x="202704" y="256603"/>
                </a:lnTo>
                <a:lnTo>
                  <a:pt x="62064" y="0"/>
                </a:lnTo>
                <a:lnTo>
                  <a:pt x="0" y="0"/>
                </a:lnTo>
                <a:lnTo>
                  <a:pt x="0" y="318668"/>
                </a:lnTo>
                <a:lnTo>
                  <a:pt x="45656" y="318668"/>
                </a:lnTo>
                <a:lnTo>
                  <a:pt x="45656" y="56642"/>
                </a:lnTo>
                <a:lnTo>
                  <a:pt x="46558" y="56642"/>
                </a:lnTo>
                <a:lnTo>
                  <a:pt x="190830" y="318668"/>
                </a:lnTo>
                <a:lnTo>
                  <a:pt x="249262" y="318668"/>
                </a:lnTo>
                <a:lnTo>
                  <a:pt x="2492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983722" y="5797759"/>
            <a:ext cx="265430" cy="330200"/>
          </a:xfrm>
          <a:custGeom>
            <a:avLst/>
            <a:gdLst/>
            <a:ahLst/>
            <a:cxnLst/>
            <a:rect l="l" t="t" r="r" b="b"/>
            <a:pathLst>
              <a:path w="265429" h="330200">
                <a:moveTo>
                  <a:pt x="168465" y="0"/>
                </a:moveTo>
                <a:lnTo>
                  <a:pt x="116885" y="6552"/>
                </a:lnTo>
                <a:lnTo>
                  <a:pt x="72364" y="25747"/>
                </a:lnTo>
                <a:lnTo>
                  <a:pt x="37036" y="56011"/>
                </a:lnTo>
                <a:lnTo>
                  <a:pt x="12560" y="96329"/>
                </a:lnTo>
                <a:lnTo>
                  <a:pt x="785" y="145376"/>
                </a:lnTo>
                <a:lnTo>
                  <a:pt x="0" y="163448"/>
                </a:lnTo>
                <a:lnTo>
                  <a:pt x="757" y="181938"/>
                </a:lnTo>
                <a:lnTo>
                  <a:pt x="12103" y="232143"/>
                </a:lnTo>
                <a:lnTo>
                  <a:pt x="35768" y="273230"/>
                </a:lnTo>
                <a:lnTo>
                  <a:pt x="70305" y="303826"/>
                </a:lnTo>
                <a:lnTo>
                  <a:pt x="115015" y="323066"/>
                </a:lnTo>
                <a:lnTo>
                  <a:pt x="167995" y="329603"/>
                </a:lnTo>
                <a:lnTo>
                  <a:pt x="185832" y="329305"/>
                </a:lnTo>
                <a:lnTo>
                  <a:pt x="228726" y="324827"/>
                </a:lnTo>
                <a:lnTo>
                  <a:pt x="265226" y="315455"/>
                </a:lnTo>
                <a:lnTo>
                  <a:pt x="265226" y="149732"/>
                </a:lnTo>
                <a:lnTo>
                  <a:pt x="152476" y="149732"/>
                </a:lnTo>
                <a:lnTo>
                  <a:pt x="152476" y="187172"/>
                </a:lnTo>
                <a:lnTo>
                  <a:pt x="219595" y="187172"/>
                </a:lnTo>
                <a:lnTo>
                  <a:pt x="219595" y="283959"/>
                </a:lnTo>
                <a:lnTo>
                  <a:pt x="197738" y="288226"/>
                </a:lnTo>
                <a:lnTo>
                  <a:pt x="182918" y="289280"/>
                </a:lnTo>
                <a:lnTo>
                  <a:pt x="168465" y="289432"/>
                </a:lnTo>
                <a:lnTo>
                  <a:pt x="156306" y="288877"/>
                </a:lnTo>
                <a:lnTo>
                  <a:pt x="111283" y="275617"/>
                </a:lnTo>
                <a:lnTo>
                  <a:pt x="75768" y="246583"/>
                </a:lnTo>
                <a:lnTo>
                  <a:pt x="53655" y="204195"/>
                </a:lnTo>
                <a:lnTo>
                  <a:pt x="48399" y="164820"/>
                </a:lnTo>
                <a:lnTo>
                  <a:pt x="48938" y="151809"/>
                </a:lnTo>
                <a:lnTo>
                  <a:pt x="61870" y="104461"/>
                </a:lnTo>
                <a:lnTo>
                  <a:pt x="90451" y="67800"/>
                </a:lnTo>
                <a:lnTo>
                  <a:pt x="132353" y="45447"/>
                </a:lnTo>
                <a:lnTo>
                  <a:pt x="170738" y="40170"/>
                </a:lnTo>
                <a:lnTo>
                  <a:pt x="185559" y="40514"/>
                </a:lnTo>
                <a:lnTo>
                  <a:pt x="231389" y="48742"/>
                </a:lnTo>
                <a:lnTo>
                  <a:pt x="258406" y="62102"/>
                </a:lnTo>
                <a:lnTo>
                  <a:pt x="262039" y="15976"/>
                </a:lnTo>
                <a:lnTo>
                  <a:pt x="215772" y="3060"/>
                </a:lnTo>
                <a:lnTo>
                  <a:pt x="184786" y="285"/>
                </a:lnTo>
                <a:lnTo>
                  <a:pt x="1684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object 24"/>
          <p:cNvGrpSpPr/>
          <p:nvPr/>
        </p:nvGrpSpPr>
        <p:grpSpPr>
          <a:xfrm>
            <a:off x="12570658" y="2782408"/>
            <a:ext cx="2987040" cy="6214745"/>
            <a:chOff x="12570658" y="2782408"/>
            <a:chExt cx="2987040" cy="6214745"/>
          </a:xfrm>
        </p:grpSpPr>
        <p:sp>
          <p:nvSpPr>
            <p:cNvPr id="25" name="object 25"/>
            <p:cNvSpPr/>
            <p:nvPr/>
          </p:nvSpPr>
          <p:spPr>
            <a:xfrm>
              <a:off x="12715292" y="3372628"/>
              <a:ext cx="2829560" cy="5624830"/>
            </a:xfrm>
            <a:custGeom>
              <a:avLst/>
              <a:gdLst/>
              <a:ahLst/>
              <a:cxnLst/>
              <a:rect l="l" t="t" r="r" b="b"/>
              <a:pathLst>
                <a:path w="2829559" h="5624830">
                  <a:moveTo>
                    <a:pt x="2829507" y="0"/>
                  </a:moveTo>
                  <a:lnTo>
                    <a:pt x="0" y="5624515"/>
                  </a:lnTo>
                  <a:lnTo>
                    <a:pt x="2829507" y="5621981"/>
                  </a:lnTo>
                  <a:lnTo>
                    <a:pt x="2829507" y="0"/>
                  </a:lnTo>
                  <a:close/>
                </a:path>
              </a:pathLst>
            </a:custGeom>
            <a:solidFill>
              <a:srgbClr val="DB340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2583358" y="2795108"/>
              <a:ext cx="2961640" cy="5887085"/>
            </a:xfrm>
            <a:custGeom>
              <a:avLst/>
              <a:gdLst/>
              <a:ahLst/>
              <a:cxnLst/>
              <a:rect l="l" t="t" r="r" b="b"/>
              <a:pathLst>
                <a:path w="2961640" h="5887084">
                  <a:moveTo>
                    <a:pt x="0" y="5886778"/>
                  </a:moveTo>
                  <a:lnTo>
                    <a:pt x="2961441" y="0"/>
                  </a:lnTo>
                </a:path>
                <a:path w="2961640" h="5887084">
                  <a:moveTo>
                    <a:pt x="2961441" y="5884127"/>
                  </a:moveTo>
                  <a:lnTo>
                    <a:pt x="0" y="5886778"/>
                  </a:lnTo>
                </a:path>
              </a:pathLst>
            </a:custGeom>
            <a:ln w="25400">
              <a:solidFill>
                <a:srgbClr val="DB340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-12699" y="8997147"/>
            <a:ext cx="5463540" cy="1074420"/>
            <a:chOff x="-12699" y="8997147"/>
            <a:chExt cx="5463540" cy="1074420"/>
          </a:xfrm>
        </p:grpSpPr>
        <p:sp>
          <p:nvSpPr>
            <p:cNvPr id="28" name="object 28"/>
            <p:cNvSpPr/>
            <p:nvPr/>
          </p:nvSpPr>
          <p:spPr>
            <a:xfrm>
              <a:off x="0" y="8997147"/>
              <a:ext cx="2285365" cy="1061720"/>
            </a:xfrm>
            <a:custGeom>
              <a:avLst/>
              <a:gdLst/>
              <a:ahLst/>
              <a:cxnLst/>
              <a:rect l="l" t="t" r="r" b="b"/>
              <a:pathLst>
                <a:path w="2285365" h="1061720">
                  <a:moveTo>
                    <a:pt x="2284757" y="0"/>
                  </a:moveTo>
                  <a:lnTo>
                    <a:pt x="0" y="0"/>
                  </a:lnTo>
                  <a:lnTo>
                    <a:pt x="0" y="1061252"/>
                  </a:lnTo>
                  <a:lnTo>
                    <a:pt x="1746432" y="1061252"/>
                  </a:lnTo>
                  <a:lnTo>
                    <a:pt x="2284757" y="0"/>
                  </a:lnTo>
                  <a:close/>
                </a:path>
              </a:pathLst>
            </a:custGeom>
            <a:solidFill>
              <a:srgbClr val="DB340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0" y="9744616"/>
              <a:ext cx="5438140" cy="314325"/>
            </a:xfrm>
            <a:custGeom>
              <a:avLst/>
              <a:gdLst/>
              <a:ahLst/>
              <a:cxnLst/>
              <a:rect l="l" t="t" r="r" b="b"/>
              <a:pathLst>
                <a:path w="5438140" h="314325">
                  <a:moveTo>
                    <a:pt x="0" y="0"/>
                  </a:moveTo>
                  <a:lnTo>
                    <a:pt x="5437728" y="0"/>
                  </a:lnTo>
                  <a:lnTo>
                    <a:pt x="5278560" y="313783"/>
                  </a:lnTo>
                </a:path>
              </a:pathLst>
            </a:custGeom>
            <a:ln w="25400">
              <a:solidFill>
                <a:srgbClr val="DB340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3343801" y="4191000"/>
            <a:ext cx="8857197" cy="214439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673100" marR="64769" algn="ctr">
              <a:lnSpc>
                <a:spcPts val="9620"/>
              </a:lnSpc>
              <a:spcBef>
                <a:spcPts val="125"/>
              </a:spcBef>
            </a:pPr>
            <a:r>
              <a:rPr spc="380" dirty="0"/>
              <a:t>T</a:t>
            </a:r>
            <a:r>
              <a:rPr spc="-390" dirty="0"/>
              <a:t> </a:t>
            </a:r>
            <a:r>
              <a:rPr spc="-10" dirty="0"/>
              <a:t>I</a:t>
            </a:r>
            <a:r>
              <a:rPr spc="-515" dirty="0"/>
              <a:t> </a:t>
            </a:r>
            <a:r>
              <a:rPr spc="380" dirty="0"/>
              <a:t>T</a:t>
            </a:r>
            <a:r>
              <a:rPr spc="-390" dirty="0"/>
              <a:t> </a:t>
            </a:r>
            <a:r>
              <a:rPr spc="-220" dirty="0"/>
              <a:t>U</a:t>
            </a:r>
            <a:r>
              <a:rPr spc="-390" dirty="0"/>
              <a:t> </a:t>
            </a:r>
            <a:r>
              <a:rPr spc="-105" dirty="0"/>
              <a:t>L</a:t>
            </a:r>
            <a:r>
              <a:rPr spc="-655" dirty="0"/>
              <a:t> </a:t>
            </a:r>
            <a:r>
              <a:rPr spc="35" dirty="0"/>
              <a:t>O</a:t>
            </a:r>
          </a:p>
          <a:p>
            <a:pPr marL="673100" algn="ctr">
              <a:lnSpc>
                <a:spcPts val="7040"/>
              </a:lnSpc>
            </a:pPr>
            <a:r>
              <a:rPr sz="6000" spc="75" dirty="0">
                <a:solidFill>
                  <a:srgbClr val="FFFFFF"/>
                </a:solidFill>
                <a:latin typeface="Roboto Bk"/>
                <a:cs typeface="Roboto Bk"/>
              </a:rPr>
              <a:t>P</a:t>
            </a:r>
            <a:r>
              <a:rPr sz="6000" spc="-295" dirty="0">
                <a:solidFill>
                  <a:srgbClr val="FFFFFF"/>
                </a:solidFill>
                <a:latin typeface="Roboto Bk"/>
                <a:cs typeface="Roboto Bk"/>
              </a:rPr>
              <a:t> </a:t>
            </a:r>
            <a:r>
              <a:rPr sz="6000" spc="85" dirty="0">
                <a:solidFill>
                  <a:srgbClr val="FFFFFF"/>
                </a:solidFill>
                <a:latin typeface="Roboto Bk"/>
                <a:cs typeface="Roboto Bk"/>
              </a:rPr>
              <a:t>R</a:t>
            </a:r>
            <a:r>
              <a:rPr sz="6000" spc="-295" dirty="0">
                <a:solidFill>
                  <a:srgbClr val="FFFFFF"/>
                </a:solidFill>
                <a:latin typeface="Roboto Bk"/>
                <a:cs typeface="Roboto Bk"/>
              </a:rPr>
              <a:t> </a:t>
            </a:r>
            <a:r>
              <a:rPr sz="6000" spc="5" dirty="0">
                <a:solidFill>
                  <a:srgbClr val="FFFFFF"/>
                </a:solidFill>
                <a:latin typeface="Roboto Bk"/>
                <a:cs typeface="Roboto Bk"/>
              </a:rPr>
              <a:t>E</a:t>
            </a:r>
            <a:r>
              <a:rPr sz="6000" spc="-295" dirty="0">
                <a:solidFill>
                  <a:srgbClr val="FFFFFF"/>
                </a:solidFill>
                <a:latin typeface="Roboto Bk"/>
                <a:cs typeface="Roboto Bk"/>
              </a:rPr>
              <a:t> </a:t>
            </a:r>
            <a:r>
              <a:rPr sz="6000" spc="25" dirty="0">
                <a:solidFill>
                  <a:srgbClr val="FFFFFF"/>
                </a:solidFill>
                <a:latin typeface="Roboto Bk"/>
                <a:cs typeface="Roboto Bk"/>
              </a:rPr>
              <a:t>S</a:t>
            </a:r>
            <a:r>
              <a:rPr sz="6000" spc="-295" dirty="0">
                <a:solidFill>
                  <a:srgbClr val="FFFFFF"/>
                </a:solidFill>
                <a:latin typeface="Roboto Bk"/>
                <a:cs typeface="Roboto Bk"/>
              </a:rPr>
              <a:t> </a:t>
            </a:r>
            <a:r>
              <a:rPr sz="6000" spc="5" dirty="0">
                <a:solidFill>
                  <a:srgbClr val="FFFFFF"/>
                </a:solidFill>
                <a:latin typeface="Roboto Bk"/>
                <a:cs typeface="Roboto Bk"/>
              </a:rPr>
              <a:t>E</a:t>
            </a:r>
            <a:r>
              <a:rPr sz="6000" spc="-295" dirty="0">
                <a:solidFill>
                  <a:srgbClr val="FFFFFF"/>
                </a:solidFill>
                <a:latin typeface="Roboto Bk"/>
                <a:cs typeface="Roboto Bk"/>
              </a:rPr>
              <a:t> </a:t>
            </a:r>
            <a:r>
              <a:rPr sz="6000" spc="-25" dirty="0">
                <a:solidFill>
                  <a:srgbClr val="FFFFFF"/>
                </a:solidFill>
                <a:latin typeface="Roboto Bk"/>
                <a:cs typeface="Roboto Bk"/>
              </a:rPr>
              <a:t>N</a:t>
            </a:r>
            <a:r>
              <a:rPr sz="6000" spc="-380" dirty="0">
                <a:solidFill>
                  <a:srgbClr val="FFFFFF"/>
                </a:solidFill>
                <a:latin typeface="Roboto Bk"/>
                <a:cs typeface="Roboto Bk"/>
              </a:rPr>
              <a:t> </a:t>
            </a:r>
            <a:r>
              <a:rPr sz="6000" spc="409" dirty="0">
                <a:solidFill>
                  <a:srgbClr val="FFFFFF"/>
                </a:solidFill>
                <a:latin typeface="Roboto Bk"/>
                <a:cs typeface="Roboto Bk"/>
              </a:rPr>
              <a:t>T</a:t>
            </a:r>
            <a:r>
              <a:rPr sz="6000" spc="-650" dirty="0">
                <a:solidFill>
                  <a:srgbClr val="FFFFFF"/>
                </a:solidFill>
                <a:latin typeface="Roboto Bk"/>
                <a:cs typeface="Roboto Bk"/>
              </a:rPr>
              <a:t> </a:t>
            </a:r>
            <a:r>
              <a:rPr sz="6000" spc="254" dirty="0">
                <a:solidFill>
                  <a:srgbClr val="FFFFFF"/>
                </a:solidFill>
                <a:latin typeface="Roboto Bk"/>
                <a:cs typeface="Roboto Bk"/>
              </a:rPr>
              <a:t>A</a:t>
            </a:r>
            <a:r>
              <a:rPr sz="6000" spc="-360" dirty="0">
                <a:solidFill>
                  <a:srgbClr val="FFFFFF"/>
                </a:solidFill>
                <a:latin typeface="Roboto Bk"/>
                <a:cs typeface="Roboto Bk"/>
              </a:rPr>
              <a:t> </a:t>
            </a:r>
            <a:r>
              <a:rPr sz="6000" spc="105" dirty="0">
                <a:solidFill>
                  <a:srgbClr val="FFFFFF"/>
                </a:solidFill>
                <a:latin typeface="Roboto Bk"/>
                <a:cs typeface="Roboto Bk"/>
              </a:rPr>
              <a:t>C</a:t>
            </a:r>
            <a:r>
              <a:rPr sz="6000" spc="-300" dirty="0">
                <a:solidFill>
                  <a:srgbClr val="FFFFFF"/>
                </a:solidFill>
                <a:latin typeface="Roboto Bk"/>
                <a:cs typeface="Roboto Bk"/>
              </a:rPr>
              <a:t> </a:t>
            </a:r>
            <a:r>
              <a:rPr sz="6000" spc="20" dirty="0">
                <a:solidFill>
                  <a:srgbClr val="FFFFFF"/>
                </a:solidFill>
                <a:latin typeface="Roboto Bk"/>
                <a:cs typeface="Roboto Bk"/>
              </a:rPr>
              <a:t>I</a:t>
            </a:r>
            <a:r>
              <a:rPr sz="6000" spc="-300" dirty="0">
                <a:solidFill>
                  <a:srgbClr val="FFFFFF"/>
                </a:solidFill>
                <a:latin typeface="Roboto Bk"/>
                <a:cs typeface="Roboto Bk"/>
              </a:rPr>
              <a:t> </a:t>
            </a:r>
            <a:r>
              <a:rPr sz="6000" spc="-10" dirty="0">
                <a:solidFill>
                  <a:srgbClr val="FFFFFF"/>
                </a:solidFill>
                <a:latin typeface="Roboto Bk"/>
                <a:cs typeface="Roboto Bk"/>
              </a:rPr>
              <a:t>Ó</a:t>
            </a:r>
            <a:r>
              <a:rPr sz="6000" spc="-300" dirty="0">
                <a:solidFill>
                  <a:srgbClr val="FFFFFF"/>
                </a:solidFill>
                <a:latin typeface="Roboto Bk"/>
                <a:cs typeface="Roboto Bk"/>
              </a:rPr>
              <a:t> </a:t>
            </a:r>
            <a:r>
              <a:rPr sz="6000" spc="-25" dirty="0">
                <a:solidFill>
                  <a:srgbClr val="FFFFFF"/>
                </a:solidFill>
                <a:latin typeface="Roboto Bk"/>
                <a:cs typeface="Roboto Bk"/>
              </a:rPr>
              <a:t>N</a:t>
            </a:r>
            <a:endParaRPr sz="6000" dirty="0">
              <a:latin typeface="Roboto Bk"/>
              <a:cs typeface="Roboto B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45401" y="1197961"/>
            <a:ext cx="6049461" cy="18961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7350"/>
              </a:lnSpc>
              <a:spcBef>
                <a:spcPts val="120"/>
              </a:spcBef>
            </a:pPr>
            <a:r>
              <a:rPr sz="6250" spc="-85" dirty="0">
                <a:solidFill>
                  <a:srgbClr val="000000"/>
                </a:solidFill>
              </a:rPr>
              <a:t>TITULO</a:t>
            </a:r>
            <a:endParaRPr sz="6250" dirty="0"/>
          </a:p>
          <a:p>
            <a:pPr marL="12700">
              <a:lnSpc>
                <a:spcPts val="7350"/>
              </a:lnSpc>
            </a:pPr>
            <a:r>
              <a:rPr sz="6250" b="1" spc="45" dirty="0">
                <a:solidFill>
                  <a:srgbClr val="DB340D"/>
                </a:solidFill>
                <a:latin typeface="Roboto Bk"/>
                <a:cs typeface="Roboto Bk"/>
              </a:rPr>
              <a:t>Presentación</a:t>
            </a:r>
            <a:endParaRPr sz="6250" dirty="0">
              <a:latin typeface="Roboto Bk"/>
              <a:cs typeface="Roboto B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44042" y="3811600"/>
            <a:ext cx="6590358" cy="3591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15" dirty="0">
                <a:latin typeface="Roboto Lt"/>
                <a:cs typeface="Roboto Lt"/>
              </a:rPr>
              <a:t>Lorem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ipsum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dolor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sit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amet,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consectetuer</a:t>
            </a:r>
            <a:r>
              <a:rPr sz="1800" spc="-5" dirty="0">
                <a:latin typeface="Roboto Lt"/>
                <a:cs typeface="Roboto Lt"/>
              </a:rPr>
              <a:t> adipiscing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elit,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sed </a:t>
            </a:r>
            <a:r>
              <a:rPr sz="1800" spc="-5" dirty="0">
                <a:latin typeface="Roboto Lt"/>
                <a:cs typeface="Roboto Lt"/>
              </a:rPr>
              <a:t> diam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nonummy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nibh</a:t>
            </a:r>
            <a:r>
              <a:rPr sz="1800" spc="-5" dirty="0">
                <a:latin typeface="Roboto Lt"/>
                <a:cs typeface="Roboto Lt"/>
              </a:rPr>
              <a:t> euismod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tincidunt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ut</a:t>
            </a:r>
            <a:r>
              <a:rPr sz="1800" spc="-5" dirty="0">
                <a:latin typeface="Roboto Lt"/>
                <a:cs typeface="Roboto Lt"/>
              </a:rPr>
              <a:t> laoreet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dolore 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magna </a:t>
            </a:r>
            <a:r>
              <a:rPr sz="1800" spc="-5" dirty="0">
                <a:latin typeface="Roboto Lt"/>
                <a:cs typeface="Roboto Lt"/>
              </a:rPr>
              <a:t>aliquam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erat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volutpat.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20" dirty="0">
                <a:latin typeface="Roboto Lt"/>
                <a:cs typeface="Roboto Lt"/>
              </a:rPr>
              <a:t>Ut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wisi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enim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ad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minim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veniam, 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quis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nostrud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exerci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tation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ullamcorper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suscipit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dirty="0">
                <a:latin typeface="Roboto Lt"/>
                <a:cs typeface="Roboto Lt"/>
              </a:rPr>
              <a:t>lobortis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nisl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ut </a:t>
            </a:r>
            <a:r>
              <a:rPr sz="1800" spc="-1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aliquip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ex</a:t>
            </a:r>
            <a:r>
              <a:rPr sz="1800" dirty="0">
                <a:latin typeface="Roboto Lt"/>
                <a:cs typeface="Roboto Lt"/>
              </a:rPr>
              <a:t> ea </a:t>
            </a:r>
            <a:r>
              <a:rPr sz="1800" spc="-5" dirty="0">
                <a:latin typeface="Roboto Lt"/>
                <a:cs typeface="Roboto Lt"/>
              </a:rPr>
              <a:t>commodo </a:t>
            </a:r>
            <a:r>
              <a:rPr sz="1800" spc="-10" dirty="0">
                <a:latin typeface="Roboto Lt"/>
                <a:cs typeface="Roboto Lt"/>
              </a:rPr>
              <a:t>consequat.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Duis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autem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vel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eum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iriure </a:t>
            </a:r>
            <a:r>
              <a:rPr sz="1800" spc="-1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dolor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in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hendrerit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in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vulputate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velit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esse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molestie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consequat, 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vel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illum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dolore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eu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feugiat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nulla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facilisis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at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vero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eros</a:t>
            </a:r>
            <a:r>
              <a:rPr sz="1800" dirty="0">
                <a:latin typeface="Roboto Lt"/>
                <a:cs typeface="Roboto Lt"/>
              </a:rPr>
              <a:t> et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50" dirty="0">
                <a:latin typeface="Roboto Lt"/>
                <a:cs typeface="Roboto Lt"/>
              </a:rPr>
              <a:t>accum- </a:t>
            </a:r>
            <a:r>
              <a:rPr sz="1800" spc="-425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san</a:t>
            </a:r>
            <a:r>
              <a:rPr sz="1800" spc="-10" dirty="0">
                <a:latin typeface="Roboto Lt"/>
                <a:cs typeface="Roboto Lt"/>
              </a:rPr>
              <a:t> </a:t>
            </a:r>
            <a:r>
              <a:rPr sz="1800" dirty="0">
                <a:latin typeface="Roboto Lt"/>
                <a:cs typeface="Roboto Lt"/>
              </a:rPr>
              <a:t>et </a:t>
            </a:r>
            <a:r>
              <a:rPr sz="1800" spc="-10" dirty="0">
                <a:latin typeface="Roboto Lt"/>
                <a:cs typeface="Roboto Lt"/>
              </a:rPr>
              <a:t>iusto </a:t>
            </a:r>
            <a:r>
              <a:rPr sz="1800" spc="-5" dirty="0">
                <a:latin typeface="Roboto Lt"/>
                <a:cs typeface="Roboto Lt"/>
              </a:rPr>
              <a:t>odio dignissim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qui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blandit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praesent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luptatum </a:t>
            </a:r>
            <a:r>
              <a:rPr sz="1800" spc="-15" dirty="0">
                <a:latin typeface="Roboto Lt"/>
                <a:cs typeface="Roboto Lt"/>
              </a:rPr>
              <a:t>zzril </a:t>
            </a:r>
            <a:r>
              <a:rPr sz="1800" spc="-1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delenit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augue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duis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dolore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te feugait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nulla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facilisi.</a:t>
            </a:r>
            <a:endParaRPr sz="1800" dirty="0">
              <a:latin typeface="Roboto Lt"/>
              <a:cs typeface="Roboto Lt"/>
            </a:endParaRPr>
          </a:p>
          <a:p>
            <a:pPr marL="12700" marR="65405">
              <a:lnSpc>
                <a:spcPct val="100000"/>
              </a:lnSpc>
            </a:pPr>
            <a:r>
              <a:rPr sz="1800" spc="-15" dirty="0">
                <a:latin typeface="Roboto Lt"/>
                <a:cs typeface="Roboto Lt"/>
              </a:rPr>
              <a:t>Lorem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ipsum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dolor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sit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amet,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cons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ectetuer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adipiscing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elit,</a:t>
            </a:r>
            <a:r>
              <a:rPr sz="1800" spc="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sed </a:t>
            </a:r>
            <a:r>
              <a:rPr sz="1800" spc="-425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diam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nonummy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nibh</a:t>
            </a:r>
            <a:r>
              <a:rPr sz="1800" spc="-5" dirty="0">
                <a:latin typeface="Roboto Lt"/>
                <a:cs typeface="Roboto Lt"/>
              </a:rPr>
              <a:t> euismod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tincidunt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ut</a:t>
            </a:r>
            <a:r>
              <a:rPr sz="1800" spc="-5" dirty="0">
                <a:latin typeface="Roboto Lt"/>
                <a:cs typeface="Roboto Lt"/>
              </a:rPr>
              <a:t> laoreet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dolore 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magna </a:t>
            </a:r>
            <a:r>
              <a:rPr sz="1800" spc="-5" dirty="0">
                <a:latin typeface="Roboto Lt"/>
                <a:cs typeface="Roboto Lt"/>
              </a:rPr>
              <a:t>aliquam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erat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volutpat.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20" dirty="0">
                <a:latin typeface="Roboto Lt"/>
                <a:cs typeface="Roboto Lt"/>
              </a:rPr>
              <a:t>Ut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wisi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enim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5" dirty="0">
                <a:latin typeface="Roboto Lt"/>
                <a:cs typeface="Roboto Lt"/>
              </a:rPr>
              <a:t>ad</a:t>
            </a:r>
            <a:r>
              <a:rPr sz="1800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minim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veniam, 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quis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nostrud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exerci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tation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ullamcorper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0" dirty="0">
                <a:latin typeface="Roboto Lt"/>
                <a:cs typeface="Roboto Lt"/>
              </a:rPr>
              <a:t>suscipit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dirty="0">
                <a:latin typeface="Roboto Lt"/>
                <a:cs typeface="Roboto Lt"/>
              </a:rPr>
              <a:t>lobortis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nisl</a:t>
            </a:r>
            <a:r>
              <a:rPr sz="1800" spc="-5" dirty="0">
                <a:latin typeface="Roboto Lt"/>
                <a:cs typeface="Roboto Lt"/>
              </a:rPr>
              <a:t> </a:t>
            </a:r>
            <a:r>
              <a:rPr sz="1800" spc="-15" dirty="0">
                <a:latin typeface="Roboto Lt"/>
                <a:cs typeface="Roboto Lt"/>
              </a:rPr>
              <a:t>ut</a:t>
            </a:r>
            <a:endParaRPr sz="1800" dirty="0">
              <a:latin typeface="Roboto Lt"/>
              <a:cs typeface="Roboto L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2147030" y="1432864"/>
            <a:ext cx="2235200" cy="372745"/>
            <a:chOff x="12147030" y="1432864"/>
            <a:chExt cx="2235200" cy="372745"/>
          </a:xfrm>
        </p:grpSpPr>
        <p:sp>
          <p:nvSpPr>
            <p:cNvPr id="5" name="object 5"/>
            <p:cNvSpPr/>
            <p:nvPr/>
          </p:nvSpPr>
          <p:spPr>
            <a:xfrm>
              <a:off x="13446853" y="1694408"/>
              <a:ext cx="301625" cy="111125"/>
            </a:xfrm>
            <a:custGeom>
              <a:avLst/>
              <a:gdLst/>
              <a:ahLst/>
              <a:cxnLst/>
              <a:rect l="l" t="t" r="r" b="b"/>
              <a:pathLst>
                <a:path w="301625" h="111125">
                  <a:moveTo>
                    <a:pt x="301180" y="0"/>
                  </a:moveTo>
                  <a:lnTo>
                    <a:pt x="55816" y="0"/>
                  </a:lnTo>
                  <a:lnTo>
                    <a:pt x="0" y="110947"/>
                  </a:lnTo>
                  <a:lnTo>
                    <a:pt x="245008" y="110731"/>
                  </a:lnTo>
                  <a:lnTo>
                    <a:pt x="301180" y="0"/>
                  </a:lnTo>
                  <a:close/>
                </a:path>
              </a:pathLst>
            </a:custGeom>
            <a:solidFill>
              <a:srgbClr val="DB340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2147030" y="1432864"/>
              <a:ext cx="2235200" cy="372745"/>
            </a:xfrm>
            <a:custGeom>
              <a:avLst/>
              <a:gdLst/>
              <a:ahLst/>
              <a:cxnLst/>
              <a:rect l="l" t="t" r="r" b="b"/>
              <a:pathLst>
                <a:path w="2235200" h="372744">
                  <a:moveTo>
                    <a:pt x="1686282" y="25"/>
                  </a:moveTo>
                  <a:lnTo>
                    <a:pt x="1686282" y="372275"/>
                  </a:lnTo>
                  <a:lnTo>
                    <a:pt x="1959790" y="372275"/>
                  </a:lnTo>
                  <a:lnTo>
                    <a:pt x="2004441" y="370882"/>
                  </a:lnTo>
                  <a:lnTo>
                    <a:pt x="2048411" y="366243"/>
                  </a:lnTo>
                  <a:lnTo>
                    <a:pt x="2090479" y="357667"/>
                  </a:lnTo>
                  <a:lnTo>
                    <a:pt x="2129423" y="344466"/>
                  </a:lnTo>
                  <a:lnTo>
                    <a:pt x="2164025" y="325948"/>
                  </a:lnTo>
                  <a:lnTo>
                    <a:pt x="2210551" y="276885"/>
                  </a:lnTo>
                  <a:lnTo>
                    <a:pt x="1868959" y="276885"/>
                  </a:lnTo>
                  <a:lnTo>
                    <a:pt x="1868959" y="94868"/>
                  </a:lnTo>
                  <a:lnTo>
                    <a:pt x="2210711" y="94868"/>
                  </a:lnTo>
                  <a:lnTo>
                    <a:pt x="2208635" y="90304"/>
                  </a:lnTo>
                  <a:lnTo>
                    <a:pt x="2179754" y="58045"/>
                  </a:lnTo>
                  <a:lnTo>
                    <a:pt x="2143425" y="34263"/>
                  </a:lnTo>
                  <a:lnTo>
                    <a:pt x="2102015" y="17792"/>
                  </a:lnTo>
                  <a:lnTo>
                    <a:pt x="2057890" y="7470"/>
                  </a:lnTo>
                  <a:lnTo>
                    <a:pt x="2013418" y="2130"/>
                  </a:lnTo>
                  <a:lnTo>
                    <a:pt x="1970966" y="609"/>
                  </a:lnTo>
                  <a:lnTo>
                    <a:pt x="1686282" y="25"/>
                  </a:lnTo>
                  <a:close/>
                </a:path>
                <a:path w="2235200" h="372744">
                  <a:moveTo>
                    <a:pt x="2210711" y="94868"/>
                  </a:moveTo>
                  <a:lnTo>
                    <a:pt x="1949287" y="94868"/>
                  </a:lnTo>
                  <a:lnTo>
                    <a:pt x="2003335" y="101009"/>
                  </a:lnTo>
                  <a:lnTo>
                    <a:pt x="2043576" y="118914"/>
                  </a:lnTo>
                  <a:lnTo>
                    <a:pt x="2068689" y="147809"/>
                  </a:lnTo>
                  <a:lnTo>
                    <a:pt x="2077354" y="186918"/>
                  </a:lnTo>
                  <a:lnTo>
                    <a:pt x="2067717" y="227513"/>
                  </a:lnTo>
                  <a:lnTo>
                    <a:pt x="2041067" y="255490"/>
                  </a:lnTo>
                  <a:lnTo>
                    <a:pt x="2000790" y="271673"/>
                  </a:lnTo>
                  <a:lnTo>
                    <a:pt x="1950277" y="276885"/>
                  </a:lnTo>
                  <a:lnTo>
                    <a:pt x="2210551" y="276885"/>
                  </a:lnTo>
                  <a:lnTo>
                    <a:pt x="2215313" y="270203"/>
                  </a:lnTo>
                  <a:lnTo>
                    <a:pt x="2229560" y="231596"/>
                  </a:lnTo>
                  <a:lnTo>
                    <a:pt x="2234580" y="184911"/>
                  </a:lnTo>
                  <a:lnTo>
                    <a:pt x="2227699" y="132205"/>
                  </a:lnTo>
                  <a:lnTo>
                    <a:pt x="2210711" y="94868"/>
                  </a:lnTo>
                  <a:close/>
                </a:path>
                <a:path w="2235200" h="372744">
                  <a:moveTo>
                    <a:pt x="1451866" y="0"/>
                  </a:moveTo>
                  <a:lnTo>
                    <a:pt x="1281978" y="0"/>
                  </a:lnTo>
                  <a:lnTo>
                    <a:pt x="1068847" y="372275"/>
                  </a:lnTo>
                  <a:lnTo>
                    <a:pt x="1246431" y="372275"/>
                  </a:lnTo>
                  <a:lnTo>
                    <a:pt x="1364579" y="139242"/>
                  </a:lnTo>
                  <a:lnTo>
                    <a:pt x="1531264" y="139242"/>
                  </a:lnTo>
                  <a:lnTo>
                    <a:pt x="1451866" y="0"/>
                  </a:lnTo>
                  <a:close/>
                </a:path>
                <a:path w="2235200" h="372744">
                  <a:moveTo>
                    <a:pt x="1601002" y="261543"/>
                  </a:moveTo>
                  <a:lnTo>
                    <a:pt x="1544830" y="372275"/>
                  </a:lnTo>
                  <a:lnTo>
                    <a:pt x="1664184" y="372275"/>
                  </a:lnTo>
                  <a:lnTo>
                    <a:pt x="1601002" y="261543"/>
                  </a:lnTo>
                  <a:close/>
                </a:path>
                <a:path w="2235200" h="372744">
                  <a:moveTo>
                    <a:pt x="1531264" y="139242"/>
                  </a:moveTo>
                  <a:lnTo>
                    <a:pt x="1364579" y="139242"/>
                  </a:lnTo>
                  <a:lnTo>
                    <a:pt x="1426517" y="261543"/>
                  </a:lnTo>
                  <a:lnTo>
                    <a:pt x="1601002" y="261543"/>
                  </a:lnTo>
                  <a:lnTo>
                    <a:pt x="1531264" y="139242"/>
                  </a:lnTo>
                  <a:close/>
                </a:path>
                <a:path w="2235200" h="372744">
                  <a:moveTo>
                    <a:pt x="1335" y="276466"/>
                  </a:moveTo>
                  <a:lnTo>
                    <a:pt x="1335" y="372262"/>
                  </a:lnTo>
                  <a:lnTo>
                    <a:pt x="363552" y="372262"/>
                  </a:lnTo>
                  <a:lnTo>
                    <a:pt x="409475" y="365440"/>
                  </a:lnTo>
                  <a:lnTo>
                    <a:pt x="445758" y="346335"/>
                  </a:lnTo>
                  <a:lnTo>
                    <a:pt x="469589" y="316991"/>
                  </a:lnTo>
                  <a:lnTo>
                    <a:pt x="478157" y="279450"/>
                  </a:lnTo>
                  <a:lnTo>
                    <a:pt x="477672" y="276504"/>
                  </a:lnTo>
                  <a:lnTo>
                    <a:pt x="219166" y="276504"/>
                  </a:lnTo>
                  <a:lnTo>
                    <a:pt x="1335" y="276466"/>
                  </a:lnTo>
                  <a:close/>
                </a:path>
                <a:path w="2235200" h="372744">
                  <a:moveTo>
                    <a:pt x="475668" y="444"/>
                  </a:moveTo>
                  <a:lnTo>
                    <a:pt x="128881" y="444"/>
                  </a:lnTo>
                  <a:lnTo>
                    <a:pt x="92662" y="2474"/>
                  </a:lnTo>
                  <a:lnTo>
                    <a:pt x="56561" y="12123"/>
                  </a:lnTo>
                  <a:lnTo>
                    <a:pt x="25061" y="34729"/>
                  </a:lnTo>
                  <a:lnTo>
                    <a:pt x="2643" y="75628"/>
                  </a:lnTo>
                  <a:lnTo>
                    <a:pt x="0" y="102982"/>
                  </a:lnTo>
                  <a:lnTo>
                    <a:pt x="7657" y="133105"/>
                  </a:lnTo>
                  <a:lnTo>
                    <a:pt x="54828" y="183095"/>
                  </a:lnTo>
                  <a:lnTo>
                    <a:pt x="99518" y="203112"/>
                  </a:lnTo>
                  <a:lnTo>
                    <a:pt x="150086" y="223493"/>
                  </a:lnTo>
                  <a:lnTo>
                    <a:pt x="230520" y="253923"/>
                  </a:lnTo>
                  <a:lnTo>
                    <a:pt x="232602" y="259397"/>
                  </a:lnTo>
                  <a:lnTo>
                    <a:pt x="232844" y="267715"/>
                  </a:lnTo>
                  <a:lnTo>
                    <a:pt x="229491" y="276504"/>
                  </a:lnTo>
                  <a:lnTo>
                    <a:pt x="477672" y="276504"/>
                  </a:lnTo>
                  <a:lnTo>
                    <a:pt x="460971" y="228034"/>
                  </a:lnTo>
                  <a:lnTo>
                    <a:pt x="416219" y="194182"/>
                  </a:lnTo>
                  <a:lnTo>
                    <a:pt x="371635" y="176443"/>
                  </a:lnTo>
                  <a:lnTo>
                    <a:pt x="224576" y="119621"/>
                  </a:lnTo>
                  <a:lnTo>
                    <a:pt x="220233" y="115506"/>
                  </a:lnTo>
                  <a:lnTo>
                    <a:pt x="220233" y="103441"/>
                  </a:lnTo>
                  <a:lnTo>
                    <a:pt x="225211" y="96100"/>
                  </a:lnTo>
                  <a:lnTo>
                    <a:pt x="278407" y="96100"/>
                  </a:lnTo>
                  <a:lnTo>
                    <a:pt x="475668" y="95986"/>
                  </a:lnTo>
                  <a:lnTo>
                    <a:pt x="475668" y="444"/>
                  </a:lnTo>
                  <a:close/>
                </a:path>
                <a:path w="2235200" h="372744">
                  <a:moveTo>
                    <a:pt x="278407" y="96100"/>
                  </a:moveTo>
                  <a:lnTo>
                    <a:pt x="225211" y="96100"/>
                  </a:lnTo>
                  <a:lnTo>
                    <a:pt x="234571" y="96126"/>
                  </a:lnTo>
                  <a:lnTo>
                    <a:pt x="278407" y="96100"/>
                  </a:lnTo>
                  <a:close/>
                </a:path>
                <a:path w="2235200" h="372744">
                  <a:moveTo>
                    <a:pt x="704077" y="0"/>
                  </a:moveTo>
                  <a:lnTo>
                    <a:pt x="526163" y="0"/>
                  </a:lnTo>
                  <a:lnTo>
                    <a:pt x="526163" y="372275"/>
                  </a:lnTo>
                  <a:lnTo>
                    <a:pt x="704077" y="372275"/>
                  </a:lnTo>
                  <a:lnTo>
                    <a:pt x="704077" y="226936"/>
                  </a:lnTo>
                  <a:lnTo>
                    <a:pt x="1048844" y="226936"/>
                  </a:lnTo>
                  <a:lnTo>
                    <a:pt x="1048844" y="131825"/>
                  </a:lnTo>
                  <a:lnTo>
                    <a:pt x="704077" y="131825"/>
                  </a:lnTo>
                  <a:lnTo>
                    <a:pt x="704077" y="0"/>
                  </a:lnTo>
                  <a:close/>
                </a:path>
                <a:path w="2235200" h="372744">
                  <a:moveTo>
                    <a:pt x="1048844" y="226936"/>
                  </a:moveTo>
                  <a:lnTo>
                    <a:pt x="870117" y="226936"/>
                  </a:lnTo>
                  <a:lnTo>
                    <a:pt x="870117" y="372275"/>
                  </a:lnTo>
                  <a:lnTo>
                    <a:pt x="1048844" y="372275"/>
                  </a:lnTo>
                  <a:lnTo>
                    <a:pt x="1048844" y="226936"/>
                  </a:lnTo>
                  <a:close/>
                </a:path>
                <a:path w="2235200" h="372744">
                  <a:moveTo>
                    <a:pt x="1048844" y="0"/>
                  </a:moveTo>
                  <a:lnTo>
                    <a:pt x="870117" y="25"/>
                  </a:lnTo>
                  <a:lnTo>
                    <a:pt x="870117" y="131825"/>
                  </a:lnTo>
                  <a:lnTo>
                    <a:pt x="1048844" y="131825"/>
                  </a:lnTo>
                  <a:lnTo>
                    <a:pt x="1048844" y="0"/>
                  </a:lnTo>
                  <a:close/>
                </a:path>
              </a:pathLst>
            </a:custGeom>
            <a:solidFill>
              <a:srgbClr val="1A1A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12148363" y="1900204"/>
            <a:ext cx="45085" cy="80010"/>
          </a:xfrm>
          <a:custGeom>
            <a:avLst/>
            <a:gdLst/>
            <a:ahLst/>
            <a:cxnLst/>
            <a:rect l="l" t="t" r="r" b="b"/>
            <a:pathLst>
              <a:path w="45084" h="80010">
                <a:moveTo>
                  <a:pt x="44551" y="0"/>
                </a:moveTo>
                <a:lnTo>
                  <a:pt x="0" y="0"/>
                </a:lnTo>
                <a:lnTo>
                  <a:pt x="0" y="79552"/>
                </a:lnTo>
                <a:lnTo>
                  <a:pt x="44551" y="79552"/>
                </a:lnTo>
                <a:lnTo>
                  <a:pt x="44551" y="69519"/>
                </a:lnTo>
                <a:lnTo>
                  <a:pt x="11391" y="69519"/>
                </a:lnTo>
                <a:lnTo>
                  <a:pt x="11391" y="43307"/>
                </a:lnTo>
                <a:lnTo>
                  <a:pt x="41592" y="43307"/>
                </a:lnTo>
                <a:lnTo>
                  <a:pt x="41592" y="33286"/>
                </a:lnTo>
                <a:lnTo>
                  <a:pt x="11391" y="33286"/>
                </a:lnTo>
                <a:lnTo>
                  <a:pt x="11391" y="10033"/>
                </a:lnTo>
                <a:lnTo>
                  <a:pt x="44551" y="10033"/>
                </a:lnTo>
                <a:lnTo>
                  <a:pt x="44551" y="0"/>
                </a:lnTo>
                <a:close/>
              </a:path>
            </a:pathLst>
          </a:custGeom>
          <a:solidFill>
            <a:srgbClr val="1A1A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256623" y="1900204"/>
            <a:ext cx="62230" cy="80010"/>
          </a:xfrm>
          <a:custGeom>
            <a:avLst/>
            <a:gdLst/>
            <a:ahLst/>
            <a:cxnLst/>
            <a:rect l="l" t="t" r="r" b="b"/>
            <a:pathLst>
              <a:path w="62229" h="80010">
                <a:moveTo>
                  <a:pt x="62217" y="0"/>
                </a:moveTo>
                <a:lnTo>
                  <a:pt x="50825" y="0"/>
                </a:lnTo>
                <a:lnTo>
                  <a:pt x="50825" y="64058"/>
                </a:lnTo>
                <a:lnTo>
                  <a:pt x="50596" y="64058"/>
                </a:lnTo>
                <a:lnTo>
                  <a:pt x="15494" y="0"/>
                </a:lnTo>
                <a:lnTo>
                  <a:pt x="0" y="0"/>
                </a:lnTo>
                <a:lnTo>
                  <a:pt x="0" y="79552"/>
                </a:lnTo>
                <a:lnTo>
                  <a:pt x="11391" y="79552"/>
                </a:lnTo>
                <a:lnTo>
                  <a:pt x="11391" y="14135"/>
                </a:lnTo>
                <a:lnTo>
                  <a:pt x="11620" y="14135"/>
                </a:lnTo>
                <a:lnTo>
                  <a:pt x="47637" y="79552"/>
                </a:lnTo>
                <a:lnTo>
                  <a:pt x="62217" y="79552"/>
                </a:lnTo>
                <a:lnTo>
                  <a:pt x="62217" y="0"/>
                </a:lnTo>
                <a:close/>
              </a:path>
            </a:pathLst>
          </a:custGeom>
          <a:solidFill>
            <a:srgbClr val="1A1A1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380494" y="1898836"/>
            <a:ext cx="66217" cy="82283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12512458" y="1900199"/>
            <a:ext cx="11430" cy="80010"/>
          </a:xfrm>
          <a:custGeom>
            <a:avLst/>
            <a:gdLst/>
            <a:ahLst/>
            <a:cxnLst/>
            <a:rect l="l" t="t" r="r" b="b"/>
            <a:pathLst>
              <a:path w="11429" h="80010">
                <a:moveTo>
                  <a:pt x="11391" y="0"/>
                </a:moveTo>
                <a:lnTo>
                  <a:pt x="0" y="0"/>
                </a:lnTo>
                <a:lnTo>
                  <a:pt x="0" y="79552"/>
                </a:lnTo>
                <a:lnTo>
                  <a:pt x="11391" y="79552"/>
                </a:lnTo>
                <a:lnTo>
                  <a:pt x="11391" y="0"/>
                </a:lnTo>
                <a:close/>
              </a:path>
            </a:pathLst>
          </a:custGeom>
          <a:solidFill>
            <a:srgbClr val="1A1A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589612" y="1900204"/>
            <a:ext cx="62230" cy="80010"/>
          </a:xfrm>
          <a:custGeom>
            <a:avLst/>
            <a:gdLst/>
            <a:ahLst/>
            <a:cxnLst/>
            <a:rect l="l" t="t" r="r" b="b"/>
            <a:pathLst>
              <a:path w="62229" h="80010">
                <a:moveTo>
                  <a:pt x="62217" y="0"/>
                </a:moveTo>
                <a:lnTo>
                  <a:pt x="50825" y="0"/>
                </a:lnTo>
                <a:lnTo>
                  <a:pt x="50825" y="64058"/>
                </a:lnTo>
                <a:lnTo>
                  <a:pt x="50596" y="64058"/>
                </a:lnTo>
                <a:lnTo>
                  <a:pt x="15494" y="0"/>
                </a:lnTo>
                <a:lnTo>
                  <a:pt x="0" y="0"/>
                </a:lnTo>
                <a:lnTo>
                  <a:pt x="0" y="79552"/>
                </a:lnTo>
                <a:lnTo>
                  <a:pt x="11391" y="79552"/>
                </a:lnTo>
                <a:lnTo>
                  <a:pt x="11391" y="14135"/>
                </a:lnTo>
                <a:lnTo>
                  <a:pt x="11620" y="14135"/>
                </a:lnTo>
                <a:lnTo>
                  <a:pt x="47637" y="79552"/>
                </a:lnTo>
                <a:lnTo>
                  <a:pt x="62217" y="79552"/>
                </a:lnTo>
                <a:lnTo>
                  <a:pt x="62217" y="0"/>
                </a:lnTo>
                <a:close/>
              </a:path>
            </a:pathLst>
          </a:custGeom>
          <a:solidFill>
            <a:srgbClr val="1A1A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2718152" y="1900204"/>
            <a:ext cx="45085" cy="80010"/>
          </a:xfrm>
          <a:custGeom>
            <a:avLst/>
            <a:gdLst/>
            <a:ahLst/>
            <a:cxnLst/>
            <a:rect l="l" t="t" r="r" b="b"/>
            <a:pathLst>
              <a:path w="45084" h="80010">
                <a:moveTo>
                  <a:pt x="44551" y="0"/>
                </a:moveTo>
                <a:lnTo>
                  <a:pt x="0" y="0"/>
                </a:lnTo>
                <a:lnTo>
                  <a:pt x="0" y="79552"/>
                </a:lnTo>
                <a:lnTo>
                  <a:pt x="44551" y="79552"/>
                </a:lnTo>
                <a:lnTo>
                  <a:pt x="44551" y="69519"/>
                </a:lnTo>
                <a:lnTo>
                  <a:pt x="11391" y="69519"/>
                </a:lnTo>
                <a:lnTo>
                  <a:pt x="11391" y="43307"/>
                </a:lnTo>
                <a:lnTo>
                  <a:pt x="41592" y="43307"/>
                </a:lnTo>
                <a:lnTo>
                  <a:pt x="41592" y="33286"/>
                </a:lnTo>
                <a:lnTo>
                  <a:pt x="11391" y="33286"/>
                </a:lnTo>
                <a:lnTo>
                  <a:pt x="11391" y="10033"/>
                </a:lnTo>
                <a:lnTo>
                  <a:pt x="44551" y="10033"/>
                </a:lnTo>
                <a:lnTo>
                  <a:pt x="44551" y="0"/>
                </a:lnTo>
                <a:close/>
              </a:path>
            </a:pathLst>
          </a:custGeom>
          <a:solidFill>
            <a:srgbClr val="1A1A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2827095" y="1900204"/>
            <a:ext cx="45085" cy="80010"/>
          </a:xfrm>
          <a:custGeom>
            <a:avLst/>
            <a:gdLst/>
            <a:ahLst/>
            <a:cxnLst/>
            <a:rect l="l" t="t" r="r" b="b"/>
            <a:pathLst>
              <a:path w="45084" h="80010">
                <a:moveTo>
                  <a:pt x="44564" y="0"/>
                </a:moveTo>
                <a:lnTo>
                  <a:pt x="0" y="0"/>
                </a:lnTo>
                <a:lnTo>
                  <a:pt x="0" y="79552"/>
                </a:lnTo>
                <a:lnTo>
                  <a:pt x="44564" y="79552"/>
                </a:lnTo>
                <a:lnTo>
                  <a:pt x="44564" y="69519"/>
                </a:lnTo>
                <a:lnTo>
                  <a:pt x="11404" y="69519"/>
                </a:lnTo>
                <a:lnTo>
                  <a:pt x="11404" y="43307"/>
                </a:lnTo>
                <a:lnTo>
                  <a:pt x="41592" y="43307"/>
                </a:lnTo>
                <a:lnTo>
                  <a:pt x="41592" y="33286"/>
                </a:lnTo>
                <a:lnTo>
                  <a:pt x="11404" y="33286"/>
                </a:lnTo>
                <a:lnTo>
                  <a:pt x="11404" y="10033"/>
                </a:lnTo>
                <a:lnTo>
                  <a:pt x="44564" y="10033"/>
                </a:lnTo>
                <a:lnTo>
                  <a:pt x="44564" y="0"/>
                </a:lnTo>
                <a:close/>
              </a:path>
            </a:pathLst>
          </a:custGeom>
          <a:solidFill>
            <a:srgbClr val="1A1A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2934783" y="1900204"/>
            <a:ext cx="57150" cy="80010"/>
          </a:xfrm>
          <a:custGeom>
            <a:avLst/>
            <a:gdLst/>
            <a:ahLst/>
            <a:cxnLst/>
            <a:rect l="l" t="t" r="r" b="b"/>
            <a:pathLst>
              <a:path w="57150" h="80010">
                <a:moveTo>
                  <a:pt x="23431" y="0"/>
                </a:moveTo>
                <a:lnTo>
                  <a:pt x="0" y="0"/>
                </a:lnTo>
                <a:lnTo>
                  <a:pt x="0" y="79552"/>
                </a:lnTo>
                <a:lnTo>
                  <a:pt x="11391" y="79552"/>
                </a:lnTo>
                <a:lnTo>
                  <a:pt x="11391" y="44221"/>
                </a:lnTo>
                <a:lnTo>
                  <a:pt x="39610" y="44221"/>
                </a:lnTo>
                <a:lnTo>
                  <a:pt x="39243" y="43662"/>
                </a:lnTo>
                <a:lnTo>
                  <a:pt x="37122" y="41465"/>
                </a:lnTo>
                <a:lnTo>
                  <a:pt x="35712" y="40576"/>
                </a:lnTo>
                <a:lnTo>
                  <a:pt x="33959" y="39890"/>
                </a:lnTo>
                <a:lnTo>
                  <a:pt x="33959" y="39662"/>
                </a:lnTo>
                <a:lnTo>
                  <a:pt x="45160" y="34188"/>
                </a:lnTo>
                <a:lnTo>
                  <a:pt x="11391" y="34188"/>
                </a:lnTo>
                <a:lnTo>
                  <a:pt x="11391" y="10033"/>
                </a:lnTo>
                <a:lnTo>
                  <a:pt x="47680" y="10033"/>
                </a:lnTo>
                <a:lnTo>
                  <a:pt x="45999" y="7340"/>
                </a:lnTo>
                <a:lnTo>
                  <a:pt x="43688" y="5168"/>
                </a:lnTo>
                <a:lnTo>
                  <a:pt x="37909" y="2133"/>
                </a:lnTo>
                <a:lnTo>
                  <a:pt x="34620" y="1143"/>
                </a:lnTo>
                <a:lnTo>
                  <a:pt x="27254" y="228"/>
                </a:lnTo>
                <a:lnTo>
                  <a:pt x="23431" y="0"/>
                </a:lnTo>
                <a:close/>
              </a:path>
              <a:path w="57150" h="80010">
                <a:moveTo>
                  <a:pt x="39610" y="44221"/>
                </a:moveTo>
                <a:lnTo>
                  <a:pt x="19748" y="44221"/>
                </a:lnTo>
                <a:lnTo>
                  <a:pt x="21145" y="44259"/>
                </a:lnTo>
                <a:lnTo>
                  <a:pt x="23647" y="44411"/>
                </a:lnTo>
                <a:lnTo>
                  <a:pt x="43764" y="79552"/>
                </a:lnTo>
                <a:lnTo>
                  <a:pt x="56756" y="79552"/>
                </a:lnTo>
                <a:lnTo>
                  <a:pt x="41706" y="47866"/>
                </a:lnTo>
                <a:lnTo>
                  <a:pt x="40411" y="45440"/>
                </a:lnTo>
                <a:lnTo>
                  <a:pt x="39610" y="44221"/>
                </a:lnTo>
                <a:close/>
              </a:path>
              <a:path w="57150" h="80010">
                <a:moveTo>
                  <a:pt x="47680" y="10033"/>
                </a:moveTo>
                <a:lnTo>
                  <a:pt x="27584" y="10033"/>
                </a:lnTo>
                <a:lnTo>
                  <a:pt x="31546" y="11074"/>
                </a:lnTo>
                <a:lnTo>
                  <a:pt x="36944" y="15265"/>
                </a:lnTo>
                <a:lnTo>
                  <a:pt x="38290" y="18122"/>
                </a:lnTo>
                <a:lnTo>
                  <a:pt x="38290" y="25641"/>
                </a:lnTo>
                <a:lnTo>
                  <a:pt x="36791" y="28689"/>
                </a:lnTo>
                <a:lnTo>
                  <a:pt x="30784" y="33096"/>
                </a:lnTo>
                <a:lnTo>
                  <a:pt x="26555" y="34188"/>
                </a:lnTo>
                <a:lnTo>
                  <a:pt x="45160" y="34188"/>
                </a:lnTo>
                <a:lnTo>
                  <a:pt x="47129" y="32118"/>
                </a:lnTo>
                <a:lnTo>
                  <a:pt x="48285" y="30314"/>
                </a:lnTo>
                <a:lnTo>
                  <a:pt x="49949" y="26212"/>
                </a:lnTo>
                <a:lnTo>
                  <a:pt x="50368" y="23977"/>
                </a:lnTo>
                <a:lnTo>
                  <a:pt x="50368" y="16751"/>
                </a:lnTo>
                <a:lnTo>
                  <a:pt x="49504" y="12954"/>
                </a:lnTo>
                <a:lnTo>
                  <a:pt x="47680" y="10033"/>
                </a:lnTo>
                <a:close/>
              </a:path>
            </a:pathLst>
          </a:custGeom>
          <a:solidFill>
            <a:srgbClr val="1A1A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3051257" y="1900204"/>
            <a:ext cx="45085" cy="80010"/>
          </a:xfrm>
          <a:custGeom>
            <a:avLst/>
            <a:gdLst/>
            <a:ahLst/>
            <a:cxnLst/>
            <a:rect l="l" t="t" r="r" b="b"/>
            <a:pathLst>
              <a:path w="45084" h="80010">
                <a:moveTo>
                  <a:pt x="44564" y="0"/>
                </a:moveTo>
                <a:lnTo>
                  <a:pt x="0" y="0"/>
                </a:lnTo>
                <a:lnTo>
                  <a:pt x="0" y="79552"/>
                </a:lnTo>
                <a:lnTo>
                  <a:pt x="44564" y="79552"/>
                </a:lnTo>
                <a:lnTo>
                  <a:pt x="44564" y="69519"/>
                </a:lnTo>
                <a:lnTo>
                  <a:pt x="11391" y="69519"/>
                </a:lnTo>
                <a:lnTo>
                  <a:pt x="11391" y="43307"/>
                </a:lnTo>
                <a:lnTo>
                  <a:pt x="41592" y="43307"/>
                </a:lnTo>
                <a:lnTo>
                  <a:pt x="41592" y="33286"/>
                </a:lnTo>
                <a:lnTo>
                  <a:pt x="11391" y="33286"/>
                </a:lnTo>
                <a:lnTo>
                  <a:pt x="11391" y="10033"/>
                </a:lnTo>
                <a:lnTo>
                  <a:pt x="44564" y="10033"/>
                </a:lnTo>
                <a:lnTo>
                  <a:pt x="44564" y="0"/>
                </a:lnTo>
                <a:close/>
              </a:path>
            </a:pathLst>
          </a:custGeom>
          <a:solidFill>
            <a:srgbClr val="1A1A1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158944" y="1900204"/>
            <a:ext cx="65862" cy="79552"/>
          </a:xfrm>
          <a:prstGeom prst="rect">
            <a:avLst/>
          </a:prstGeom>
        </p:spPr>
      </p:pic>
      <p:sp>
        <p:nvSpPr>
          <p:cNvPr id="17" name="object 17"/>
          <p:cNvSpPr/>
          <p:nvPr/>
        </p:nvSpPr>
        <p:spPr>
          <a:xfrm>
            <a:off x="13364071" y="1900204"/>
            <a:ext cx="42545" cy="80010"/>
          </a:xfrm>
          <a:custGeom>
            <a:avLst/>
            <a:gdLst/>
            <a:ahLst/>
            <a:cxnLst/>
            <a:rect l="l" t="t" r="r" b="b"/>
            <a:pathLst>
              <a:path w="42544" h="80010">
                <a:moveTo>
                  <a:pt x="42278" y="0"/>
                </a:moveTo>
                <a:lnTo>
                  <a:pt x="0" y="0"/>
                </a:lnTo>
                <a:lnTo>
                  <a:pt x="0" y="79552"/>
                </a:lnTo>
                <a:lnTo>
                  <a:pt x="11391" y="79552"/>
                </a:lnTo>
                <a:lnTo>
                  <a:pt x="11391" y="43307"/>
                </a:lnTo>
                <a:lnTo>
                  <a:pt x="40919" y="43307"/>
                </a:lnTo>
                <a:lnTo>
                  <a:pt x="40919" y="33286"/>
                </a:lnTo>
                <a:lnTo>
                  <a:pt x="11391" y="33286"/>
                </a:lnTo>
                <a:lnTo>
                  <a:pt x="11391" y="10033"/>
                </a:lnTo>
                <a:lnTo>
                  <a:pt x="42278" y="10033"/>
                </a:lnTo>
                <a:lnTo>
                  <a:pt x="42278" y="0"/>
                </a:lnTo>
                <a:close/>
              </a:path>
            </a:pathLst>
          </a:custGeom>
          <a:solidFill>
            <a:srgbClr val="1A1A1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463212" y="1898834"/>
            <a:ext cx="76580" cy="82283"/>
          </a:xfrm>
          <a:prstGeom prst="rect">
            <a:avLst/>
          </a:prstGeom>
        </p:spPr>
      </p:pic>
      <p:sp>
        <p:nvSpPr>
          <p:cNvPr id="19" name="object 19"/>
          <p:cNvSpPr/>
          <p:nvPr/>
        </p:nvSpPr>
        <p:spPr>
          <a:xfrm>
            <a:off x="13600878" y="1900204"/>
            <a:ext cx="57150" cy="80010"/>
          </a:xfrm>
          <a:custGeom>
            <a:avLst/>
            <a:gdLst/>
            <a:ahLst/>
            <a:cxnLst/>
            <a:rect l="l" t="t" r="r" b="b"/>
            <a:pathLst>
              <a:path w="57150" h="80010">
                <a:moveTo>
                  <a:pt x="23444" y="0"/>
                </a:moveTo>
                <a:lnTo>
                  <a:pt x="0" y="0"/>
                </a:lnTo>
                <a:lnTo>
                  <a:pt x="0" y="79552"/>
                </a:lnTo>
                <a:lnTo>
                  <a:pt x="11391" y="79552"/>
                </a:lnTo>
                <a:lnTo>
                  <a:pt x="11391" y="44221"/>
                </a:lnTo>
                <a:lnTo>
                  <a:pt x="39610" y="44221"/>
                </a:lnTo>
                <a:lnTo>
                  <a:pt x="39243" y="43662"/>
                </a:lnTo>
                <a:lnTo>
                  <a:pt x="37109" y="41465"/>
                </a:lnTo>
                <a:lnTo>
                  <a:pt x="35712" y="40576"/>
                </a:lnTo>
                <a:lnTo>
                  <a:pt x="33959" y="39890"/>
                </a:lnTo>
                <a:lnTo>
                  <a:pt x="33959" y="39662"/>
                </a:lnTo>
                <a:lnTo>
                  <a:pt x="45160" y="34188"/>
                </a:lnTo>
                <a:lnTo>
                  <a:pt x="11391" y="34188"/>
                </a:lnTo>
                <a:lnTo>
                  <a:pt x="11391" y="10033"/>
                </a:lnTo>
                <a:lnTo>
                  <a:pt x="47680" y="10033"/>
                </a:lnTo>
                <a:lnTo>
                  <a:pt x="45999" y="7340"/>
                </a:lnTo>
                <a:lnTo>
                  <a:pt x="43688" y="5168"/>
                </a:lnTo>
                <a:lnTo>
                  <a:pt x="37909" y="2133"/>
                </a:lnTo>
                <a:lnTo>
                  <a:pt x="34632" y="1143"/>
                </a:lnTo>
                <a:lnTo>
                  <a:pt x="27254" y="228"/>
                </a:lnTo>
                <a:lnTo>
                  <a:pt x="23444" y="0"/>
                </a:lnTo>
                <a:close/>
              </a:path>
              <a:path w="57150" h="80010">
                <a:moveTo>
                  <a:pt x="39610" y="44221"/>
                </a:moveTo>
                <a:lnTo>
                  <a:pt x="19748" y="44221"/>
                </a:lnTo>
                <a:lnTo>
                  <a:pt x="21145" y="44259"/>
                </a:lnTo>
                <a:lnTo>
                  <a:pt x="23647" y="44411"/>
                </a:lnTo>
                <a:lnTo>
                  <a:pt x="43764" y="79552"/>
                </a:lnTo>
                <a:lnTo>
                  <a:pt x="56756" y="79552"/>
                </a:lnTo>
                <a:lnTo>
                  <a:pt x="41706" y="47866"/>
                </a:lnTo>
                <a:lnTo>
                  <a:pt x="40411" y="45440"/>
                </a:lnTo>
                <a:lnTo>
                  <a:pt x="39610" y="44221"/>
                </a:lnTo>
                <a:close/>
              </a:path>
              <a:path w="57150" h="80010">
                <a:moveTo>
                  <a:pt x="47680" y="10033"/>
                </a:moveTo>
                <a:lnTo>
                  <a:pt x="27584" y="10033"/>
                </a:lnTo>
                <a:lnTo>
                  <a:pt x="31546" y="11074"/>
                </a:lnTo>
                <a:lnTo>
                  <a:pt x="36944" y="15265"/>
                </a:lnTo>
                <a:lnTo>
                  <a:pt x="38290" y="18122"/>
                </a:lnTo>
                <a:lnTo>
                  <a:pt x="38290" y="25641"/>
                </a:lnTo>
                <a:lnTo>
                  <a:pt x="36791" y="28689"/>
                </a:lnTo>
                <a:lnTo>
                  <a:pt x="30784" y="33096"/>
                </a:lnTo>
                <a:lnTo>
                  <a:pt x="26555" y="34188"/>
                </a:lnTo>
                <a:lnTo>
                  <a:pt x="45160" y="34188"/>
                </a:lnTo>
                <a:lnTo>
                  <a:pt x="47129" y="32118"/>
                </a:lnTo>
                <a:lnTo>
                  <a:pt x="48285" y="30314"/>
                </a:lnTo>
                <a:lnTo>
                  <a:pt x="49949" y="26212"/>
                </a:lnTo>
                <a:lnTo>
                  <a:pt x="50368" y="23977"/>
                </a:lnTo>
                <a:lnTo>
                  <a:pt x="50368" y="16751"/>
                </a:lnTo>
                <a:lnTo>
                  <a:pt x="49504" y="12954"/>
                </a:lnTo>
                <a:lnTo>
                  <a:pt x="47680" y="10033"/>
                </a:lnTo>
                <a:close/>
              </a:path>
            </a:pathLst>
          </a:custGeom>
          <a:solidFill>
            <a:srgbClr val="1A1A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3793348" y="1900204"/>
            <a:ext cx="57150" cy="80010"/>
          </a:xfrm>
          <a:custGeom>
            <a:avLst/>
            <a:gdLst/>
            <a:ahLst/>
            <a:cxnLst/>
            <a:rect l="l" t="t" r="r" b="b"/>
            <a:pathLst>
              <a:path w="57150" h="80010">
                <a:moveTo>
                  <a:pt x="23444" y="0"/>
                </a:moveTo>
                <a:lnTo>
                  <a:pt x="0" y="0"/>
                </a:lnTo>
                <a:lnTo>
                  <a:pt x="0" y="79552"/>
                </a:lnTo>
                <a:lnTo>
                  <a:pt x="11391" y="79552"/>
                </a:lnTo>
                <a:lnTo>
                  <a:pt x="11391" y="44221"/>
                </a:lnTo>
                <a:lnTo>
                  <a:pt x="39610" y="44221"/>
                </a:lnTo>
                <a:lnTo>
                  <a:pt x="39243" y="43662"/>
                </a:lnTo>
                <a:lnTo>
                  <a:pt x="37109" y="41465"/>
                </a:lnTo>
                <a:lnTo>
                  <a:pt x="35712" y="40576"/>
                </a:lnTo>
                <a:lnTo>
                  <a:pt x="33959" y="39890"/>
                </a:lnTo>
                <a:lnTo>
                  <a:pt x="33959" y="39662"/>
                </a:lnTo>
                <a:lnTo>
                  <a:pt x="45168" y="34188"/>
                </a:lnTo>
                <a:lnTo>
                  <a:pt x="11391" y="34188"/>
                </a:lnTo>
                <a:lnTo>
                  <a:pt x="11391" y="10033"/>
                </a:lnTo>
                <a:lnTo>
                  <a:pt x="47687" y="10033"/>
                </a:lnTo>
                <a:lnTo>
                  <a:pt x="46012" y="7340"/>
                </a:lnTo>
                <a:lnTo>
                  <a:pt x="43688" y="5168"/>
                </a:lnTo>
                <a:lnTo>
                  <a:pt x="37909" y="2133"/>
                </a:lnTo>
                <a:lnTo>
                  <a:pt x="34632" y="1143"/>
                </a:lnTo>
                <a:lnTo>
                  <a:pt x="27254" y="228"/>
                </a:lnTo>
                <a:lnTo>
                  <a:pt x="23444" y="0"/>
                </a:lnTo>
                <a:close/>
              </a:path>
              <a:path w="57150" h="80010">
                <a:moveTo>
                  <a:pt x="39610" y="44221"/>
                </a:moveTo>
                <a:lnTo>
                  <a:pt x="19761" y="44221"/>
                </a:lnTo>
                <a:lnTo>
                  <a:pt x="21145" y="44259"/>
                </a:lnTo>
                <a:lnTo>
                  <a:pt x="23647" y="44411"/>
                </a:lnTo>
                <a:lnTo>
                  <a:pt x="43764" y="79552"/>
                </a:lnTo>
                <a:lnTo>
                  <a:pt x="56756" y="79552"/>
                </a:lnTo>
                <a:lnTo>
                  <a:pt x="41706" y="47866"/>
                </a:lnTo>
                <a:lnTo>
                  <a:pt x="40411" y="45440"/>
                </a:lnTo>
                <a:lnTo>
                  <a:pt x="39610" y="44221"/>
                </a:lnTo>
                <a:close/>
              </a:path>
              <a:path w="57150" h="80010">
                <a:moveTo>
                  <a:pt x="47687" y="10033"/>
                </a:moveTo>
                <a:lnTo>
                  <a:pt x="27584" y="10033"/>
                </a:lnTo>
                <a:lnTo>
                  <a:pt x="31559" y="11074"/>
                </a:lnTo>
                <a:lnTo>
                  <a:pt x="36944" y="15265"/>
                </a:lnTo>
                <a:lnTo>
                  <a:pt x="38290" y="18122"/>
                </a:lnTo>
                <a:lnTo>
                  <a:pt x="38290" y="25641"/>
                </a:lnTo>
                <a:lnTo>
                  <a:pt x="36791" y="28689"/>
                </a:lnTo>
                <a:lnTo>
                  <a:pt x="30797" y="33096"/>
                </a:lnTo>
                <a:lnTo>
                  <a:pt x="26555" y="34188"/>
                </a:lnTo>
                <a:lnTo>
                  <a:pt x="45168" y="34188"/>
                </a:lnTo>
                <a:lnTo>
                  <a:pt x="47129" y="32118"/>
                </a:lnTo>
                <a:lnTo>
                  <a:pt x="48285" y="30314"/>
                </a:lnTo>
                <a:lnTo>
                  <a:pt x="49949" y="26212"/>
                </a:lnTo>
                <a:lnTo>
                  <a:pt x="50380" y="23977"/>
                </a:lnTo>
                <a:lnTo>
                  <a:pt x="50380" y="16751"/>
                </a:lnTo>
                <a:lnTo>
                  <a:pt x="49504" y="12954"/>
                </a:lnTo>
                <a:lnTo>
                  <a:pt x="47687" y="10033"/>
                </a:lnTo>
                <a:close/>
              </a:path>
            </a:pathLst>
          </a:custGeom>
          <a:solidFill>
            <a:srgbClr val="1A1A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3909242" y="1900199"/>
            <a:ext cx="11430" cy="80010"/>
          </a:xfrm>
          <a:custGeom>
            <a:avLst/>
            <a:gdLst/>
            <a:ahLst/>
            <a:cxnLst/>
            <a:rect l="l" t="t" r="r" b="b"/>
            <a:pathLst>
              <a:path w="11430" h="80010">
                <a:moveTo>
                  <a:pt x="11391" y="0"/>
                </a:moveTo>
                <a:lnTo>
                  <a:pt x="0" y="0"/>
                </a:lnTo>
                <a:lnTo>
                  <a:pt x="0" y="79552"/>
                </a:lnTo>
                <a:lnTo>
                  <a:pt x="11391" y="79552"/>
                </a:lnTo>
                <a:lnTo>
                  <a:pt x="11391" y="0"/>
                </a:lnTo>
                <a:close/>
              </a:path>
            </a:pathLst>
          </a:custGeom>
          <a:solidFill>
            <a:srgbClr val="1A1A1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985820" y="1900204"/>
            <a:ext cx="65874" cy="79552"/>
          </a:xfrm>
          <a:prstGeom prst="rect">
            <a:avLst/>
          </a:prstGeom>
        </p:spPr>
      </p:pic>
      <p:sp>
        <p:nvSpPr>
          <p:cNvPr id="23" name="object 23"/>
          <p:cNvSpPr/>
          <p:nvPr/>
        </p:nvSpPr>
        <p:spPr>
          <a:xfrm>
            <a:off x="14114374" y="1900199"/>
            <a:ext cx="11430" cy="80010"/>
          </a:xfrm>
          <a:custGeom>
            <a:avLst/>
            <a:gdLst/>
            <a:ahLst/>
            <a:cxnLst/>
            <a:rect l="l" t="t" r="r" b="b"/>
            <a:pathLst>
              <a:path w="11430" h="80010">
                <a:moveTo>
                  <a:pt x="11391" y="0"/>
                </a:moveTo>
                <a:lnTo>
                  <a:pt x="0" y="0"/>
                </a:lnTo>
                <a:lnTo>
                  <a:pt x="0" y="79552"/>
                </a:lnTo>
                <a:lnTo>
                  <a:pt x="11391" y="79552"/>
                </a:lnTo>
                <a:lnTo>
                  <a:pt x="11391" y="0"/>
                </a:lnTo>
                <a:close/>
              </a:path>
            </a:pathLst>
          </a:custGeom>
          <a:solidFill>
            <a:srgbClr val="1A1A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4191522" y="1900204"/>
            <a:ext cx="62230" cy="80010"/>
          </a:xfrm>
          <a:custGeom>
            <a:avLst/>
            <a:gdLst/>
            <a:ahLst/>
            <a:cxnLst/>
            <a:rect l="l" t="t" r="r" b="b"/>
            <a:pathLst>
              <a:path w="62230" h="80010">
                <a:moveTo>
                  <a:pt x="62217" y="0"/>
                </a:moveTo>
                <a:lnTo>
                  <a:pt x="50825" y="0"/>
                </a:lnTo>
                <a:lnTo>
                  <a:pt x="50825" y="64058"/>
                </a:lnTo>
                <a:lnTo>
                  <a:pt x="50596" y="64058"/>
                </a:lnTo>
                <a:lnTo>
                  <a:pt x="15494" y="0"/>
                </a:lnTo>
                <a:lnTo>
                  <a:pt x="0" y="0"/>
                </a:lnTo>
                <a:lnTo>
                  <a:pt x="0" y="79552"/>
                </a:lnTo>
                <a:lnTo>
                  <a:pt x="11391" y="79552"/>
                </a:lnTo>
                <a:lnTo>
                  <a:pt x="11391" y="14135"/>
                </a:lnTo>
                <a:lnTo>
                  <a:pt x="11620" y="14135"/>
                </a:lnTo>
                <a:lnTo>
                  <a:pt x="47637" y="79552"/>
                </a:lnTo>
                <a:lnTo>
                  <a:pt x="62217" y="79552"/>
                </a:lnTo>
                <a:lnTo>
                  <a:pt x="62217" y="0"/>
                </a:lnTo>
                <a:close/>
              </a:path>
            </a:pathLst>
          </a:custGeom>
          <a:solidFill>
            <a:srgbClr val="1A1A1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object 2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315395" y="1898836"/>
            <a:ext cx="66205" cy="82283"/>
          </a:xfrm>
          <a:prstGeom prst="rect">
            <a:avLst/>
          </a:prstGeom>
        </p:spPr>
      </p:pic>
      <p:sp>
        <p:nvSpPr>
          <p:cNvPr id="26" name="object 26"/>
          <p:cNvSpPr/>
          <p:nvPr/>
        </p:nvSpPr>
        <p:spPr>
          <a:xfrm>
            <a:off x="9249029" y="2922968"/>
            <a:ext cx="5132705" cy="5324475"/>
          </a:xfrm>
          <a:custGeom>
            <a:avLst/>
            <a:gdLst/>
            <a:ahLst/>
            <a:cxnLst/>
            <a:rect l="l" t="t" r="r" b="b"/>
            <a:pathLst>
              <a:path w="5132705" h="5324475">
                <a:moveTo>
                  <a:pt x="5132578" y="0"/>
                </a:moveTo>
                <a:lnTo>
                  <a:pt x="0" y="0"/>
                </a:lnTo>
                <a:lnTo>
                  <a:pt x="0" y="5324360"/>
                </a:lnTo>
                <a:lnTo>
                  <a:pt x="5132578" y="5324360"/>
                </a:lnTo>
                <a:lnTo>
                  <a:pt x="5132578" y="0"/>
                </a:lnTo>
                <a:close/>
              </a:path>
            </a:pathLst>
          </a:custGeom>
          <a:solidFill>
            <a:srgbClr val="DADADA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67956" y="4369320"/>
            <a:ext cx="6333443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¡</a:t>
            </a:r>
            <a:r>
              <a:rPr spc="-310" dirty="0"/>
              <a:t> </a:t>
            </a:r>
            <a:r>
              <a:rPr spc="-40" dirty="0"/>
              <a:t>G</a:t>
            </a:r>
            <a:r>
              <a:rPr spc="-310" dirty="0"/>
              <a:t> </a:t>
            </a:r>
            <a:r>
              <a:rPr spc="-130" dirty="0"/>
              <a:t>R</a:t>
            </a:r>
            <a:r>
              <a:rPr spc="-310" dirty="0"/>
              <a:t> </a:t>
            </a:r>
            <a:r>
              <a:rPr spc="80" dirty="0"/>
              <a:t>A</a:t>
            </a:r>
            <a:r>
              <a:rPr spc="-355" dirty="0"/>
              <a:t> </a:t>
            </a:r>
            <a:r>
              <a:rPr spc="55" dirty="0"/>
              <a:t>C</a:t>
            </a:r>
            <a:r>
              <a:rPr spc="-320" dirty="0"/>
              <a:t> </a:t>
            </a:r>
            <a:r>
              <a:rPr spc="-35" dirty="0"/>
              <a:t>I</a:t>
            </a:r>
            <a:r>
              <a:rPr spc="-250" dirty="0"/>
              <a:t> </a:t>
            </a:r>
            <a:r>
              <a:rPr spc="80" dirty="0"/>
              <a:t>A</a:t>
            </a:r>
            <a:r>
              <a:rPr spc="-305" dirty="0"/>
              <a:t> </a:t>
            </a:r>
            <a:r>
              <a:rPr spc="-85" dirty="0"/>
              <a:t>S</a:t>
            </a:r>
            <a:r>
              <a:rPr spc="-305" dirty="0"/>
              <a:t> </a:t>
            </a:r>
            <a:r>
              <a:rPr dirty="0"/>
              <a:t>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162</Words>
  <Application>Microsoft Macintosh PowerPoint</Application>
  <PresentationFormat>Personalizado</PresentationFormat>
  <Paragraphs>7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Calibri</vt:lpstr>
      <vt:lpstr>Roboto</vt:lpstr>
      <vt:lpstr>Roboto Bk</vt:lpstr>
      <vt:lpstr>Roboto Lt</vt:lpstr>
      <vt:lpstr>Office Theme</vt:lpstr>
      <vt:lpstr>Presentación de PowerPoint</vt:lpstr>
      <vt:lpstr>T I T U L O P R E S E N T A C I Ó N</vt:lpstr>
      <vt:lpstr>TITULO Presentación</vt:lpstr>
      <vt:lpstr>¡ G R A C I A S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</dc:title>
  <cp:lastModifiedBy>Microsoft Office User</cp:lastModifiedBy>
  <cp:revision>1</cp:revision>
  <dcterms:created xsi:type="dcterms:W3CDTF">2022-06-23T16:25:59Z</dcterms:created>
  <dcterms:modified xsi:type="dcterms:W3CDTF">2022-06-23T16:27:36Z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2022-06-23T00:00:00Z</vt:filetime>
  </property>
  <property fmtid="{D5CDD505-2E9C-101B-9397-08002B2CF9AE}" pid="3" name="Creator">
    <vt:lpwstr>Adobe Illustrator 26.3 (Macintosh)</vt:lpwstr>
  </property>
  <property fmtid="{D5CDD505-2E9C-101B-9397-08002B2CF9AE}" pid="4" name="LastSaved">
    <vt:filetime>2022-06-23T00:00:00Z</vt:filetime>
  </property>
</Properties>
</file>