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74"/>
  </p:normalViewPr>
  <p:slideViewPr>
    <p:cSldViewPr snapToGrid="0" snapToObjects="1">
      <p:cViewPr varScale="1">
        <p:scale>
          <a:sx n="102" d="100"/>
          <a:sy n="102" d="100"/>
        </p:scale>
        <p:origin x="192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B67E0D-8893-0642-8B57-BA664AE0A8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0A80AED-F9F0-164E-AEB6-EB27112B81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42DCA3-8D57-F44E-8F81-29175B05E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1B8A-EE7F-2740-943C-8DF63918EFDF}" type="datetimeFigureOut">
              <a:rPr lang="es-AR" smtClean="0"/>
              <a:t>23/2/24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55A60CE-84D8-2A43-A586-9314B29A8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465A6E7-0003-4F4F-ACF4-7D48C28A6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99A7-1BEA-374C-8F00-FB10872A2F17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32487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A806F0-AE2B-FA4C-BB63-A278E973E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3A59068-01B1-604A-8D51-2A465F5A8F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66E947C-C86E-BF47-AB6A-5755BEEFE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1B8A-EE7F-2740-943C-8DF63918EFDF}" type="datetimeFigureOut">
              <a:rPr lang="es-AR" smtClean="0"/>
              <a:t>23/2/24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7C7E289-7BBC-A44B-A3E4-64E1C1D6D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A40CA97-1BD0-1A43-953C-B2A40DC63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99A7-1BEA-374C-8F00-FB10872A2F17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694317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E921C05-92AF-D547-A363-0118F52F51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28C6101-AA18-5141-A5D2-1D58572168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6DDFA5-05CF-084A-BC1E-06EB58E05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1B8A-EE7F-2740-943C-8DF63918EFDF}" type="datetimeFigureOut">
              <a:rPr lang="es-AR" smtClean="0"/>
              <a:t>23/2/24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D20FDD5-1342-CC44-BC91-6F69B2D1D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2F68F5D-A2F1-1743-AFBB-E096795DC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99A7-1BEA-374C-8F00-FB10872A2F17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884770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7EEB6E-3C00-9641-BAEA-9E74F150A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D941B28-C803-5A48-A855-9BD9019FF5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EAFC831-5493-224E-AC14-D44C7C15B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1B8A-EE7F-2740-943C-8DF63918EFDF}" type="datetimeFigureOut">
              <a:rPr lang="es-AR" smtClean="0"/>
              <a:t>23/2/24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56E8EE-20F5-344D-B3DE-252CCA3C5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674540-1C19-0541-80ED-84B867464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99A7-1BEA-374C-8F00-FB10872A2F17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07751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10D99D-92D4-7149-8DAA-2D746B0EF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F4D4676-6AB2-D145-AECD-F9826FC3ED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99DEDBC-8ABB-A941-9E76-93D79C1F7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1B8A-EE7F-2740-943C-8DF63918EFDF}" type="datetimeFigureOut">
              <a:rPr lang="es-AR" smtClean="0"/>
              <a:t>23/2/24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15D3A91-0543-CE4C-B2A4-33B64A9D6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D3F3A11-4FE8-6A48-B6B4-A642C8CD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99A7-1BEA-374C-8F00-FB10872A2F17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68989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E89E02-F312-E349-94A1-66C8100A2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93BDCEA-5A90-C348-96AC-E996E16E78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E3042DB-4089-FF4F-BE97-559DCF987B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F8B8322-825D-0642-ADE1-670CCB29E6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1B8A-EE7F-2740-943C-8DF63918EFDF}" type="datetimeFigureOut">
              <a:rPr lang="es-AR" smtClean="0"/>
              <a:t>23/2/24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A144793-3165-1640-9D46-FABE8FA46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8457029-84C9-8547-874E-8512C4333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99A7-1BEA-374C-8F00-FB10872A2F17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11814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CB6718-B466-2D42-BD34-007FD7220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846F5C1-F5F9-6E4B-B2AF-115C338E4C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B932434-17E2-2649-8DF2-C00EE73B14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87225DA-B89C-F040-BAED-67A8101BE3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B943DA3-CE01-E04F-9447-CC44E1A096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4FC1546-5B50-534A-99B8-FC8005FC4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1B8A-EE7F-2740-943C-8DF63918EFDF}" type="datetimeFigureOut">
              <a:rPr lang="es-AR" smtClean="0"/>
              <a:t>23/2/24</a:t>
            </a:fld>
            <a:endParaRPr lang="es-AR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2403D8A-3E85-9B4C-B30B-9FF009027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BC1EB04-E9A9-034A-BF10-8D049BDCE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99A7-1BEA-374C-8F00-FB10872A2F17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59468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D0DBAC-136B-0742-AB89-B6A0B796B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405BCD-593C-B848-B015-14385950D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1B8A-EE7F-2740-943C-8DF63918EFDF}" type="datetimeFigureOut">
              <a:rPr lang="es-AR" smtClean="0"/>
              <a:t>23/2/24</a:t>
            </a:fld>
            <a:endParaRPr lang="es-AR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A6DD46C-CD42-7744-BF7E-0A003CE94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B7BDE2D-93B9-C04A-9398-35E47A265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99A7-1BEA-374C-8F00-FB10872A2F17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18437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8DE4F6D-6D43-DA4C-9EA7-40498FCB0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1B8A-EE7F-2740-943C-8DF63918EFDF}" type="datetimeFigureOut">
              <a:rPr lang="es-AR" smtClean="0"/>
              <a:t>23/2/24</a:t>
            </a:fld>
            <a:endParaRPr lang="es-AR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E59240D-62C6-2E4A-909B-A94B52774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DD42F64-78A8-7147-B547-B76D504C5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99A7-1BEA-374C-8F00-FB10872A2F17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50000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2F1549-52CC-F940-8B9C-5E95CDC78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26B7BDC-AAB3-3A4A-8900-3D8B331D0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F6249C2-42C6-814E-891B-5C74B086FD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EAE78AA-695D-B742-B7B6-09515A61E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1B8A-EE7F-2740-943C-8DF63918EFDF}" type="datetimeFigureOut">
              <a:rPr lang="es-AR" smtClean="0"/>
              <a:t>23/2/24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3279940-6126-214D-8436-BE9450C9D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4A14E53-750B-9D48-A28C-BDECA07BC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99A7-1BEA-374C-8F00-FB10872A2F17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04832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EE1E78-36C1-804C-B8C3-B45990C5F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B8F05EC-9A81-8C40-94B8-EBF881015F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097C941-80DE-CF47-B954-1B75248235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2E1E043-55BB-C042-993A-F2C8AB445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1B8A-EE7F-2740-943C-8DF63918EFDF}" type="datetimeFigureOut">
              <a:rPr lang="es-AR" smtClean="0"/>
              <a:t>23/2/24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191E96A-D335-8E40-B4AF-71A130CA3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702A45D-045E-2C4A-BDB0-C526BEFD3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99A7-1BEA-374C-8F00-FB10872A2F17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17193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245E9B5B-9DF3-344A-BABC-E8E152773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A6E146E-4E89-AC4B-AB1D-774E279EF9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D62C49C-AE72-534C-9B7A-9B217CEE58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C91B8A-EE7F-2740-943C-8DF63918EFDF}" type="datetimeFigureOut">
              <a:rPr lang="es-AR" smtClean="0"/>
              <a:t>23/2/24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55BB71A-DED0-B94C-94DB-90803A14A4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922DDF6-5F26-6443-8F0F-635DB84C42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199A7-1BEA-374C-8F00-FB10872A2F17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50063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3D176EA3-622E-E14B-975F-01767131DE5B}"/>
              </a:ext>
            </a:extLst>
          </p:cNvPr>
          <p:cNvSpPr txBox="1"/>
          <p:nvPr/>
        </p:nvSpPr>
        <p:spPr>
          <a:xfrm>
            <a:off x="2534768" y="2951990"/>
            <a:ext cx="712246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6600" spc="-1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Titulo Presentación</a:t>
            </a:r>
          </a:p>
        </p:txBody>
      </p:sp>
    </p:spTree>
    <p:extLst>
      <p:ext uri="{BB962C8B-B14F-4D97-AF65-F5344CB8AC3E}">
        <p14:creationId xmlns:p14="http://schemas.microsoft.com/office/powerpoint/2010/main" val="1949116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B2B8861-CE1C-054D-BC3D-6BC67A5C2318}"/>
              </a:ext>
            </a:extLst>
          </p:cNvPr>
          <p:cNvSpPr txBox="1"/>
          <p:nvPr/>
        </p:nvSpPr>
        <p:spPr>
          <a:xfrm>
            <a:off x="689224" y="2550403"/>
            <a:ext cx="298671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0000" spc="-3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01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7D7BA09-21B8-CC44-9EE9-EDB2FD696DB8}"/>
              </a:ext>
            </a:extLst>
          </p:cNvPr>
          <p:cNvSpPr txBox="1"/>
          <p:nvPr/>
        </p:nvSpPr>
        <p:spPr>
          <a:xfrm>
            <a:off x="835374" y="5128055"/>
            <a:ext cx="37818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4400" spc="-3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PLANIFICACION</a:t>
            </a:r>
          </a:p>
        </p:txBody>
      </p:sp>
    </p:spTree>
    <p:extLst>
      <p:ext uri="{BB962C8B-B14F-4D97-AF65-F5344CB8AC3E}">
        <p14:creationId xmlns:p14="http://schemas.microsoft.com/office/powerpoint/2010/main" val="1381912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224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379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4</Words>
  <Application>Microsoft Macintosh PowerPoint</Application>
  <PresentationFormat>Panorámica</PresentationFormat>
  <Paragraphs>3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Roboto</vt:lpstr>
      <vt:lpstr>Roboto Thin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Microsoft Office User</cp:lastModifiedBy>
  <cp:revision>5</cp:revision>
  <dcterms:created xsi:type="dcterms:W3CDTF">2021-04-19T20:55:14Z</dcterms:created>
  <dcterms:modified xsi:type="dcterms:W3CDTF">2024-02-23T15:21:42Z</dcterms:modified>
</cp:coreProperties>
</file>