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6858000" cx="12192000"/>
  <p:notesSz cx="6858000" cy="9144000"/>
  <p:embeddedFontLst>
    <p:embeddedFont>
      <p:font typeface="Roboto"/>
      <p:regular r:id="rId9"/>
      <p:bold r:id="rId10"/>
      <p:italic r:id="rId11"/>
      <p:boldItalic r:id="rId12"/>
    </p:embeddedFont>
    <p:embeddedFont>
      <p:font typeface="Oswald Light"/>
      <p:regular r:id="rId13"/>
      <p:bold r:id="rId14"/>
    </p:embeddedFont>
    <p:embeddedFont>
      <p:font typeface="Roboto Light"/>
      <p:regular r:id="rId15"/>
      <p:bold r:id="rId16"/>
      <p:italic r:id="rId17"/>
      <p:boldItalic r:id="rId18"/>
    </p:embeddedFont>
    <p:embeddedFont>
      <p:font typeface="Oswald"/>
      <p:regular r:id="rId19"/>
      <p:bold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1" roundtripDataSignature="AMtx7mjApMpxVJe0Rnwsb7SIAKolPwuN+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swald-bold.fntdata"/><Relationship Id="rId11" Type="http://schemas.openxmlformats.org/officeDocument/2006/relationships/font" Target="fonts/Roboto-italic.fntdata"/><Relationship Id="rId10" Type="http://schemas.openxmlformats.org/officeDocument/2006/relationships/font" Target="fonts/Roboto-bold.fntdata"/><Relationship Id="rId21" Type="http://customschemas.google.com/relationships/presentationmetadata" Target="metadata"/><Relationship Id="rId13" Type="http://schemas.openxmlformats.org/officeDocument/2006/relationships/font" Target="fonts/OswaldLight-regular.fntdata"/><Relationship Id="rId12" Type="http://schemas.openxmlformats.org/officeDocument/2006/relationships/font" Target="fonts/Roboto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Roboto-regular.fntdata"/><Relationship Id="rId15" Type="http://schemas.openxmlformats.org/officeDocument/2006/relationships/font" Target="fonts/RobotoLight-regular.fntdata"/><Relationship Id="rId14" Type="http://schemas.openxmlformats.org/officeDocument/2006/relationships/font" Target="fonts/OswaldLight-bold.fntdata"/><Relationship Id="rId17" Type="http://schemas.openxmlformats.org/officeDocument/2006/relationships/font" Target="fonts/RobotoLight-italic.fntdata"/><Relationship Id="rId16" Type="http://schemas.openxmlformats.org/officeDocument/2006/relationships/font" Target="fonts/RobotoLight-bold.fntdata"/><Relationship Id="rId5" Type="http://schemas.openxmlformats.org/officeDocument/2006/relationships/slide" Target="slides/slide1.xml"/><Relationship Id="rId19" Type="http://schemas.openxmlformats.org/officeDocument/2006/relationships/font" Target="fonts/Oswald-regular.fntdata"/><Relationship Id="rId6" Type="http://schemas.openxmlformats.org/officeDocument/2006/relationships/slide" Target="slides/slide2.xml"/><Relationship Id="rId18" Type="http://schemas.openxmlformats.org/officeDocument/2006/relationships/font" Target="fonts/RobotoLight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5" name="Google Shape;85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4" name="Google Shape;9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0" name="Google Shape;10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ff5c0591d9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5" name="Google Shape;105;g1ff5c0591d9_0_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/>
          </a:p>
        </p:txBody>
      </p:sp>
      <p:sp>
        <p:nvSpPr>
          <p:cNvPr id="21" name="Google Shape;21;p7"/>
          <p:cNvSpPr/>
          <p:nvPr/>
        </p:nvSpPr>
        <p:spPr>
          <a:xfrm>
            <a:off x="0" y="6000"/>
            <a:ext cx="946200" cy="6858000"/>
          </a:xfrm>
          <a:prstGeom prst="rect">
            <a:avLst/>
          </a:prstGeom>
          <a:solidFill>
            <a:srgbClr val="D727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Google Shape;2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7959" y="6356350"/>
            <a:ext cx="490276" cy="21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275" y="315075"/>
            <a:ext cx="561649" cy="55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3" name="Google Shape;33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1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1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11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11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0" name="Google Shape;60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1" name="Google Shape;61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1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8" name="Google Shape;6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72739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"/>
          <p:cNvSpPr txBox="1"/>
          <p:nvPr/>
        </p:nvSpPr>
        <p:spPr>
          <a:xfrm>
            <a:off x="748993" y="4963990"/>
            <a:ext cx="7122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s-AR" sz="48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TÍTULO PRESENTACIÓN</a:t>
            </a:r>
            <a:endParaRPr b="0" i="0" sz="4800" u="none" cap="none" strike="noStrik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88" name="Google Shape;88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2825" y="660400"/>
            <a:ext cx="954100" cy="94407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748993" y="5631815"/>
            <a:ext cx="7122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s-AR" sz="3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Subtítulo</a:t>
            </a:r>
            <a:endParaRPr i="0" sz="3000" u="none" cap="none" strike="noStrik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0" name="Google Shape;90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34723" y="5716173"/>
            <a:ext cx="872626" cy="385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34723" y="5716173"/>
            <a:ext cx="872626" cy="385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41A16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 txBox="1"/>
          <p:nvPr/>
        </p:nvSpPr>
        <p:spPr>
          <a:xfrm>
            <a:off x="748993" y="5318040"/>
            <a:ext cx="7122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s-AR" sz="96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01</a:t>
            </a:r>
            <a:endParaRPr sz="96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s-AR" sz="48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TÍTULO</a:t>
            </a:r>
            <a:endParaRPr sz="48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s-AR" sz="48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PRESENTACIÓN</a:t>
            </a:r>
            <a:endParaRPr b="0" i="0" sz="4800" u="none" cap="none" strike="noStrik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97" name="Google Shape;97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34723" y="5716173"/>
            <a:ext cx="872626" cy="385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"/>
          <p:cNvSpPr txBox="1"/>
          <p:nvPr/>
        </p:nvSpPr>
        <p:spPr>
          <a:xfrm>
            <a:off x="1646500" y="3768450"/>
            <a:ext cx="43389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es-AR" sz="3800" u="none" cap="none" strike="noStrike">
                <a:solidFill>
                  <a:schemeClr val="dk1"/>
                </a:solidFill>
                <a:latin typeface="Oswald Light"/>
                <a:ea typeface="Oswald Light"/>
                <a:cs typeface="Oswald Light"/>
                <a:sym typeface="Oswald Light"/>
              </a:rPr>
              <a:t>Tipografía de Títulos:</a:t>
            </a:r>
            <a:endParaRPr b="0" i="0" sz="3800" u="none" cap="none" strike="noStrike">
              <a:solidFill>
                <a:schemeClr val="dk1"/>
              </a:solidFill>
              <a:latin typeface="Oswald Light"/>
              <a:ea typeface="Oswald Light"/>
              <a:cs typeface="Oswald Light"/>
              <a:sym typeface="Oswald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1" i="0" lang="es-AR" sz="3800" u="none" cap="none" strike="noStrik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Oswald</a:t>
            </a:r>
            <a:endParaRPr b="1" i="0" sz="3800" u="none" cap="none" strike="noStrike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AR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Tipografía de Texto:</a:t>
            </a:r>
            <a:endParaRPr b="0" i="0" sz="1800" u="none" cap="none" strike="noStrik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AR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Roboto</a:t>
            </a:r>
            <a:endParaRPr b="1" i="0" sz="18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41A16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ff5c0591d9_0_13"/>
          <p:cNvSpPr txBox="1"/>
          <p:nvPr/>
        </p:nvSpPr>
        <p:spPr>
          <a:xfrm>
            <a:off x="748993" y="5318040"/>
            <a:ext cx="7122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s-AR" sz="48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¡Muchas Gracias!</a:t>
            </a:r>
            <a:endParaRPr b="0" i="0" sz="4800" u="none" cap="none" strike="noStrik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08" name="Google Shape;108;g1ff5c0591d9_0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34723" y="5716173"/>
            <a:ext cx="872626" cy="385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2021-04-19T20:55:14Z</dcterms:created>
  <dc:creator>Microsoft Office User</dc:creator>
</cp:coreProperties>
</file>