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Poppins"/>
      <p:regular r:id="rId10"/>
      <p:bold r:id="rId11"/>
      <p:italic r:id="rId12"/>
      <p:boldItalic r:id="rId13"/>
    </p:embeddedFont>
    <p:embeddedFont>
      <p:font typeface="Poppins Light"/>
      <p:regular r:id="rId14"/>
      <p:bold r:id="rId15"/>
      <p:italic r:id="rId16"/>
      <p:boldItalic r:id="rId17"/>
    </p:embeddedFont>
    <p:embeddedFont>
      <p:font typeface="Poppins ExtraLight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  <p15:guide id="3" pos="340">
          <p15:clr>
            <a:srgbClr val="747775"/>
          </p15:clr>
        </p15:guide>
        <p15:guide id="4" pos="1020">
          <p15:clr>
            <a:srgbClr val="747775"/>
          </p15:clr>
        </p15:guide>
        <p15:guide id="5" orient="horz" pos="340">
          <p15:clr>
            <a:srgbClr val="747775"/>
          </p15:clr>
        </p15:guide>
        <p15:guide id="6" orient="horz" pos="102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  <p:guide pos="340"/>
        <p:guide pos="1020"/>
        <p:guide pos="340" orient="horz"/>
        <p:guide pos="102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ExtraLight-italic.fntdata"/><Relationship Id="rId11" Type="http://schemas.openxmlformats.org/officeDocument/2006/relationships/font" Target="fonts/Poppins-bold.fntdata"/><Relationship Id="rId10" Type="http://schemas.openxmlformats.org/officeDocument/2006/relationships/font" Target="fonts/Poppins-regular.fntdata"/><Relationship Id="rId21" Type="http://schemas.openxmlformats.org/officeDocument/2006/relationships/font" Target="fonts/PoppinsExtraLight-boldItalic.fntdata"/><Relationship Id="rId13" Type="http://schemas.openxmlformats.org/officeDocument/2006/relationships/font" Target="fonts/Poppins-boldItalic.fntdata"/><Relationship Id="rId12" Type="http://schemas.openxmlformats.org/officeDocument/2006/relationships/font" Target="fonts/Poppin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oppinsLight-bold.fntdata"/><Relationship Id="rId14" Type="http://schemas.openxmlformats.org/officeDocument/2006/relationships/font" Target="fonts/PoppinsLight-regular.fntdata"/><Relationship Id="rId17" Type="http://schemas.openxmlformats.org/officeDocument/2006/relationships/font" Target="fonts/PoppinsLight-boldItalic.fntdata"/><Relationship Id="rId16" Type="http://schemas.openxmlformats.org/officeDocument/2006/relationships/font" Target="fonts/PoppinsLight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PoppinsExtraLight-bold.fntdata"/><Relationship Id="rId6" Type="http://schemas.openxmlformats.org/officeDocument/2006/relationships/slide" Target="slides/slide1.xml"/><Relationship Id="rId18" Type="http://schemas.openxmlformats.org/officeDocument/2006/relationships/font" Target="fonts/PoppinsExtraLigh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52534e8923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52534e892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52534e892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52534e892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52534e8923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52534e8923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1577800" y="1424025"/>
            <a:ext cx="5730300" cy="20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100">
                <a:solidFill>
                  <a:srgbClr val="04B464"/>
                </a:solidFill>
                <a:latin typeface="Poppins"/>
                <a:ea typeface="Poppins"/>
                <a:cs typeface="Poppins"/>
                <a:sym typeface="Poppins"/>
              </a:rPr>
              <a:t>Título </a:t>
            </a:r>
            <a:endParaRPr b="1" sz="4100">
              <a:solidFill>
                <a:srgbClr val="04B46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41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de</a:t>
            </a:r>
            <a:r>
              <a:rPr b="1" lang="es" sz="4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presentación</a:t>
            </a:r>
            <a:endParaRPr b="1" sz="4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-</a:t>
            </a:r>
            <a:endParaRPr b="1" sz="4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1540250" y="3241025"/>
            <a:ext cx="3280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Subtítulo - Opción</a:t>
            </a:r>
            <a:endParaRPr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1543800" y="1067704"/>
            <a:ext cx="3280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4B464"/>
                </a:solidFill>
                <a:latin typeface="Poppins Light"/>
                <a:ea typeface="Poppins Light"/>
                <a:cs typeface="Poppins Light"/>
                <a:sym typeface="Poppins Light"/>
              </a:rPr>
              <a:t>Título</a:t>
            </a:r>
            <a:r>
              <a:rPr lang="es" sz="2400">
                <a:latin typeface="Poppins Light"/>
                <a:ea typeface="Poppins Light"/>
                <a:cs typeface="Poppins Light"/>
                <a:sym typeface="Poppins Light"/>
              </a:rPr>
              <a:t> </a:t>
            </a:r>
            <a:endParaRPr sz="2400">
              <a:latin typeface="Poppins Light"/>
              <a:ea typeface="Poppins Light"/>
              <a:cs typeface="Poppins Light"/>
              <a:sym typeface="Poppins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400">
                <a:latin typeface="Poppins"/>
                <a:ea typeface="Poppins"/>
                <a:cs typeface="Poppins"/>
                <a:sym typeface="Poppins"/>
              </a:rPr>
              <a:t>de presentación</a:t>
            </a:r>
            <a:endParaRPr b="1" sz="24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1260225" y="2345550"/>
            <a:ext cx="3251100" cy="16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279400" marR="139700" rtl="0" algn="l">
              <a:lnSpc>
                <a:spcPct val="115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s" sz="95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rPr>
              <a:t>Lorem Ipsum es simplemente el texto de relleno de las imprentas y archivos de texto. Lorem Ipsum ha sido el texto de relleno estándar de las industrias desde el año 1500, cuando un impresor </a:t>
            </a:r>
            <a:r>
              <a:rPr lang="es" sz="95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rPr>
              <a:t>(N. del T. persona que se dedica a la imprenta) desconocido usó una galería de textos y los mezcló de tal manera que logró hacer un libro de textos especimen. </a:t>
            </a:r>
            <a:endParaRPr sz="1500"/>
          </a:p>
        </p:txBody>
      </p:sp>
      <p:sp>
        <p:nvSpPr>
          <p:cNvPr id="75" name="Google Shape;75;p15"/>
          <p:cNvSpPr txBox="1"/>
          <p:nvPr/>
        </p:nvSpPr>
        <p:spPr>
          <a:xfrm>
            <a:off x="4649350" y="2345550"/>
            <a:ext cx="3251100" cy="16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279400" marR="139700" rtl="0" algn="l">
              <a:lnSpc>
                <a:spcPct val="115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s" sz="950">
                <a:solidFill>
                  <a:schemeClr val="dk2"/>
                </a:solidFill>
                <a:latin typeface="Poppins Light"/>
                <a:ea typeface="Poppins Light"/>
                <a:cs typeface="Poppins Light"/>
                <a:sym typeface="Poppins Light"/>
              </a:rPr>
              <a:t>Lorem Ipsum es simplemente el texto de relleno de las imprentas y archivos de texto. Lorem Ipsum ha sido el texto de relleno estándar de las industrias desde el año 1500, cuando un impresor (N. del T. persona que se dedica a la imprenta) desconocido usó una galería de textos y los mezcló de tal manera que logró hacer un libro de textos especimen. </a:t>
            </a:r>
            <a:endParaRPr sz="15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6"/>
          <p:cNvSpPr txBox="1"/>
          <p:nvPr/>
        </p:nvSpPr>
        <p:spPr>
          <a:xfrm>
            <a:off x="3035950" y="1976950"/>
            <a:ext cx="32808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¡Gracias!</a:t>
            </a:r>
            <a:endParaRPr b="1" sz="47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